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5"/>
    <p:sldMasterId id="2147483675" r:id="rId6"/>
  </p:sldMasterIdLst>
  <p:notesMasterIdLst>
    <p:notesMasterId r:id="rId7"/>
  </p:notesMasterIdLst>
  <p:sldIdLst>
    <p:sldId id="256" r:id="rId8"/>
  </p:sldIdLst>
  <p:sldSz cy="29260800" cx="36576000"/>
  <p:notesSz cx="6858000" cy="9144000"/>
  <p:embeddedFontLst>
    <p:embeddedFont>
      <p:font typeface="Be Vietnam Pro SemiBold"/>
      <p:regular r:id="rId9"/>
      <p:bold r:id="rId10"/>
      <p:italic r:id="rId11"/>
      <p:boldItalic r:id="rId12"/>
    </p:embeddedFont>
    <p:embeddedFont>
      <p:font typeface="Be Vietnam Pro"/>
      <p:regular r:id="rId13"/>
      <p:bold r:id="rId14"/>
      <p:italic r:id="rId15"/>
      <p:boldItalic r:id="rId16"/>
    </p:embeddedFont>
    <p:embeddedFont>
      <p:font typeface="Be Vietnam Pro Medium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9216">
          <p15:clr>
            <a:srgbClr val="747775"/>
          </p15:clr>
        </p15:guide>
        <p15:guide id="2" pos="12029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60CA759-1C9B-4ADF-A32C-1566AA224E2C}">
  <a:tblStyle styleId="{260CA759-1C9B-4ADF-A32C-1566AA224E2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9216" orient="horz"/>
        <p:guide pos="12029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BeVietnamProMedium-boldItalic.fntdata"/><Relationship Id="rId11" Type="http://schemas.openxmlformats.org/officeDocument/2006/relationships/font" Target="fonts/BeVietnamProSemiBold-italic.fntdata"/><Relationship Id="rId10" Type="http://schemas.openxmlformats.org/officeDocument/2006/relationships/font" Target="fonts/BeVietnamProSemiBold-bold.fntdata"/><Relationship Id="rId13" Type="http://schemas.openxmlformats.org/officeDocument/2006/relationships/font" Target="fonts/BeVietnamPro-regular.fntdata"/><Relationship Id="rId12" Type="http://schemas.openxmlformats.org/officeDocument/2006/relationships/font" Target="fonts/BeVietnamProSemiBold-bold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font" Target="fonts/BeVietnamProSemiBold-regular.fntdata"/><Relationship Id="rId15" Type="http://schemas.openxmlformats.org/officeDocument/2006/relationships/font" Target="fonts/BeVietnamPro-italic.fntdata"/><Relationship Id="rId14" Type="http://schemas.openxmlformats.org/officeDocument/2006/relationships/font" Target="fonts/BeVietnamPro-bold.fntdata"/><Relationship Id="rId17" Type="http://schemas.openxmlformats.org/officeDocument/2006/relationships/font" Target="fonts/BeVietnamProMedium-regular.fntdata"/><Relationship Id="rId16" Type="http://schemas.openxmlformats.org/officeDocument/2006/relationships/font" Target="fonts/BeVietnamPro-boldItalic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BeVietnamProMedium-italic.fntdata"/><Relationship Id="rId6" Type="http://schemas.openxmlformats.org/officeDocument/2006/relationships/slideMaster" Target="slideMasters/slideMaster2.xml"/><Relationship Id="rId18" Type="http://schemas.openxmlformats.org/officeDocument/2006/relationships/font" Target="fonts/BeVietnamProMedium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86221" y="685800"/>
            <a:ext cx="42864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2161e9f37c_0_279:notes"/>
          <p:cNvSpPr/>
          <p:nvPr>
            <p:ph idx="2" type="sldImg"/>
          </p:nvPr>
        </p:nvSpPr>
        <p:spPr>
          <a:xfrm>
            <a:off x="1286184" y="685800"/>
            <a:ext cx="42861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2161e9f37c_0_2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246833" y="4235804"/>
            <a:ext cx="34082400" cy="11676900"/>
          </a:xfrm>
          <a:prstGeom prst="rect">
            <a:avLst/>
          </a:prstGeom>
        </p:spPr>
        <p:txBody>
          <a:bodyPr anchorCtr="0" anchor="b" bIns="417175" lIns="417175" spcFirstLastPara="1" rIns="417175" wrap="square" tIns="4171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3700"/>
              <a:buNone/>
              <a:defRPr sz="23700"/>
            </a:lvl1pPr>
            <a:lvl2pPr lvl="1" algn="ctr">
              <a:spcBef>
                <a:spcPts val="0"/>
              </a:spcBef>
              <a:spcAft>
                <a:spcPts val="0"/>
              </a:spcAft>
              <a:buSzPts val="23700"/>
              <a:buNone/>
              <a:defRPr sz="23700"/>
            </a:lvl2pPr>
            <a:lvl3pPr lvl="2" algn="ctr">
              <a:spcBef>
                <a:spcPts val="0"/>
              </a:spcBef>
              <a:spcAft>
                <a:spcPts val="0"/>
              </a:spcAft>
              <a:buSzPts val="23700"/>
              <a:buNone/>
              <a:defRPr sz="23700"/>
            </a:lvl3pPr>
            <a:lvl4pPr lvl="3" algn="ctr">
              <a:spcBef>
                <a:spcPts val="0"/>
              </a:spcBef>
              <a:spcAft>
                <a:spcPts val="0"/>
              </a:spcAft>
              <a:buSzPts val="23700"/>
              <a:buNone/>
              <a:defRPr sz="23700"/>
            </a:lvl4pPr>
            <a:lvl5pPr lvl="4" algn="ctr">
              <a:spcBef>
                <a:spcPts val="0"/>
              </a:spcBef>
              <a:spcAft>
                <a:spcPts val="0"/>
              </a:spcAft>
              <a:buSzPts val="23700"/>
              <a:buNone/>
              <a:defRPr sz="23700"/>
            </a:lvl5pPr>
            <a:lvl6pPr lvl="5" algn="ctr">
              <a:spcBef>
                <a:spcPts val="0"/>
              </a:spcBef>
              <a:spcAft>
                <a:spcPts val="0"/>
              </a:spcAft>
              <a:buSzPts val="23700"/>
              <a:buNone/>
              <a:defRPr sz="23700"/>
            </a:lvl6pPr>
            <a:lvl7pPr lvl="6" algn="ctr">
              <a:spcBef>
                <a:spcPts val="0"/>
              </a:spcBef>
              <a:spcAft>
                <a:spcPts val="0"/>
              </a:spcAft>
              <a:buSzPts val="23700"/>
              <a:buNone/>
              <a:defRPr sz="23700"/>
            </a:lvl7pPr>
            <a:lvl8pPr lvl="7" algn="ctr">
              <a:spcBef>
                <a:spcPts val="0"/>
              </a:spcBef>
              <a:spcAft>
                <a:spcPts val="0"/>
              </a:spcAft>
              <a:buSzPts val="23700"/>
              <a:buNone/>
              <a:defRPr sz="23700"/>
            </a:lvl8pPr>
            <a:lvl9pPr lvl="8" algn="ctr">
              <a:spcBef>
                <a:spcPts val="0"/>
              </a:spcBef>
              <a:spcAft>
                <a:spcPts val="0"/>
              </a:spcAft>
              <a:buSzPts val="23700"/>
              <a:buNone/>
              <a:defRPr sz="237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246800" y="16123022"/>
            <a:ext cx="34082400" cy="4509000"/>
          </a:xfrm>
          <a:prstGeom prst="rect">
            <a:avLst/>
          </a:prstGeom>
        </p:spPr>
        <p:txBody>
          <a:bodyPr anchorCtr="0" anchor="t" bIns="417175" lIns="417175" spcFirstLastPara="1" rIns="417175" wrap="square" tIns="4171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800"/>
              <a:buNone/>
              <a:defRPr sz="1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33889831" y="26528522"/>
            <a:ext cx="2194800" cy="2239200"/>
          </a:xfrm>
          <a:prstGeom prst="rect">
            <a:avLst/>
          </a:prstGeom>
        </p:spPr>
        <p:txBody>
          <a:bodyPr anchorCtr="0" anchor="ctr" bIns="417175" lIns="417175" spcFirstLastPara="1" rIns="417175" wrap="square" tIns="4171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1246800" y="6292622"/>
            <a:ext cx="34082400" cy="11170200"/>
          </a:xfrm>
          <a:prstGeom prst="rect">
            <a:avLst/>
          </a:prstGeom>
        </p:spPr>
        <p:txBody>
          <a:bodyPr anchorCtr="0" anchor="b" bIns="417175" lIns="417175" spcFirstLastPara="1" rIns="417175" wrap="square" tIns="4171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800"/>
              <a:buNone/>
              <a:defRPr sz="5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800"/>
              <a:buNone/>
              <a:defRPr sz="5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800"/>
              <a:buNone/>
              <a:defRPr sz="5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800"/>
              <a:buNone/>
              <a:defRPr sz="5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800"/>
              <a:buNone/>
              <a:defRPr sz="5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800"/>
              <a:buNone/>
              <a:defRPr sz="5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800"/>
              <a:buNone/>
              <a:defRPr sz="5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800"/>
              <a:buNone/>
              <a:defRPr sz="5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800"/>
              <a:buNone/>
              <a:defRPr sz="548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1246800" y="17932658"/>
            <a:ext cx="34082400" cy="7400100"/>
          </a:xfrm>
          <a:prstGeom prst="rect">
            <a:avLst/>
          </a:prstGeom>
        </p:spPr>
        <p:txBody>
          <a:bodyPr anchorCtr="0" anchor="t" bIns="417175" lIns="417175" spcFirstLastPara="1" rIns="417175" wrap="square" tIns="417175">
            <a:normAutofit/>
          </a:bodyPr>
          <a:lstStyle>
            <a:lvl1pPr indent="-749300" lvl="0" marL="457200" algn="ctr">
              <a:spcBef>
                <a:spcPts val="0"/>
              </a:spcBef>
              <a:spcAft>
                <a:spcPts val="0"/>
              </a:spcAft>
              <a:buSzPts val="8200"/>
              <a:buChar char="●"/>
              <a:defRPr/>
            </a:lvl1pPr>
            <a:lvl2pPr indent="-635000" lvl="1" marL="914400" algn="ctr">
              <a:spcBef>
                <a:spcPts val="0"/>
              </a:spcBef>
              <a:spcAft>
                <a:spcPts val="0"/>
              </a:spcAft>
              <a:buSzPts val="6400"/>
              <a:buChar char="○"/>
              <a:defRPr/>
            </a:lvl2pPr>
            <a:lvl3pPr indent="-635000" lvl="2" marL="1371600" algn="ctr">
              <a:spcBef>
                <a:spcPts val="0"/>
              </a:spcBef>
              <a:spcAft>
                <a:spcPts val="0"/>
              </a:spcAft>
              <a:buSzPts val="6400"/>
              <a:buChar char="■"/>
              <a:defRPr/>
            </a:lvl3pPr>
            <a:lvl4pPr indent="-635000" lvl="3" marL="1828800" algn="ctr">
              <a:spcBef>
                <a:spcPts val="0"/>
              </a:spcBef>
              <a:spcAft>
                <a:spcPts val="0"/>
              </a:spcAft>
              <a:buSzPts val="6400"/>
              <a:buChar char="●"/>
              <a:defRPr/>
            </a:lvl4pPr>
            <a:lvl5pPr indent="-635000" lvl="4" marL="2286000" algn="ctr">
              <a:spcBef>
                <a:spcPts val="0"/>
              </a:spcBef>
              <a:spcAft>
                <a:spcPts val="0"/>
              </a:spcAft>
              <a:buSzPts val="6400"/>
              <a:buChar char="○"/>
              <a:defRPr/>
            </a:lvl5pPr>
            <a:lvl6pPr indent="-635000" lvl="5" marL="2743200" algn="ctr">
              <a:spcBef>
                <a:spcPts val="0"/>
              </a:spcBef>
              <a:spcAft>
                <a:spcPts val="0"/>
              </a:spcAft>
              <a:buSzPts val="6400"/>
              <a:buChar char="■"/>
              <a:defRPr/>
            </a:lvl6pPr>
            <a:lvl7pPr indent="-635000" lvl="6" marL="3200400" algn="ctr">
              <a:spcBef>
                <a:spcPts val="0"/>
              </a:spcBef>
              <a:spcAft>
                <a:spcPts val="0"/>
              </a:spcAft>
              <a:buSzPts val="6400"/>
              <a:buChar char="●"/>
              <a:defRPr/>
            </a:lvl7pPr>
            <a:lvl8pPr indent="-635000" lvl="7" marL="3657600" algn="ctr">
              <a:spcBef>
                <a:spcPts val="0"/>
              </a:spcBef>
              <a:spcAft>
                <a:spcPts val="0"/>
              </a:spcAft>
              <a:buSzPts val="6400"/>
              <a:buChar char="○"/>
              <a:defRPr/>
            </a:lvl8pPr>
            <a:lvl9pPr indent="-635000" lvl="8" marL="4114800" algn="ctr">
              <a:spcBef>
                <a:spcPts val="0"/>
              </a:spcBef>
              <a:spcAft>
                <a:spcPts val="0"/>
              </a:spcAft>
              <a:buSzPts val="6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33889831" y="26528522"/>
            <a:ext cx="2194800" cy="2239200"/>
          </a:xfrm>
          <a:prstGeom prst="rect">
            <a:avLst/>
          </a:prstGeom>
        </p:spPr>
        <p:txBody>
          <a:bodyPr anchorCtr="0" anchor="ctr" bIns="417175" lIns="417175" spcFirstLastPara="1" rIns="417175" wrap="square" tIns="4171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33889831" y="26528522"/>
            <a:ext cx="2194800" cy="2239200"/>
          </a:xfrm>
          <a:prstGeom prst="rect">
            <a:avLst/>
          </a:prstGeom>
        </p:spPr>
        <p:txBody>
          <a:bodyPr anchorCtr="0" anchor="ctr" bIns="417175" lIns="417175" spcFirstLastPara="1" rIns="417175" wrap="square" tIns="4171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0" scaled="0"/>
        </a:gra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/>
          <p:cNvPicPr preferRelativeResize="0"/>
          <p:nvPr/>
        </p:nvPicPr>
        <p:blipFill rotWithShape="1">
          <a:blip r:embed="rId2">
            <a:alphaModFix amt="15000"/>
          </a:blip>
          <a:srcRect b="0" l="0" r="24998" t="0"/>
          <a:stretch/>
        </p:blipFill>
        <p:spPr>
          <a:xfrm>
            <a:off x="0" y="0"/>
            <a:ext cx="36576000" cy="29260799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>
            <p:ph type="ctrTitle"/>
          </p:nvPr>
        </p:nvSpPr>
        <p:spPr>
          <a:xfrm>
            <a:off x="2674620" y="3526409"/>
            <a:ext cx="31226700" cy="6796500"/>
          </a:xfrm>
          <a:prstGeom prst="rect">
            <a:avLst/>
          </a:prstGeom>
        </p:spPr>
        <p:txBody>
          <a:bodyPr anchorCtr="0" anchor="b" bIns="292100" lIns="292100" spcFirstLastPara="1" rIns="292100" wrap="square" tIns="2921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F49"/>
              </a:buClr>
              <a:buSzPts val="23700"/>
              <a:buNone/>
              <a:defRPr sz="19500">
                <a:solidFill>
                  <a:srgbClr val="020F49"/>
                </a:solidFill>
                <a:latin typeface="Be Vietnam Pro Medium"/>
                <a:ea typeface="Be Vietnam Pro Medium"/>
                <a:cs typeface="Be Vietnam Pro Medium"/>
                <a:sym typeface="Be Vietnam Pro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3700"/>
              <a:buNone/>
              <a:defRPr sz="237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3700"/>
              <a:buNone/>
              <a:defRPr sz="237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3700"/>
              <a:buNone/>
              <a:defRPr sz="237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3700"/>
              <a:buNone/>
              <a:defRPr sz="237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3700"/>
              <a:buNone/>
              <a:defRPr sz="237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3700"/>
              <a:buNone/>
              <a:defRPr sz="237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3700"/>
              <a:buNone/>
              <a:defRPr sz="237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3700"/>
              <a:buNone/>
              <a:defRPr sz="23700"/>
            </a:lvl9pPr>
          </a:lstStyle>
          <a:p/>
        </p:txBody>
      </p:sp>
      <p:sp>
        <p:nvSpPr>
          <p:cNvPr id="57" name="Google Shape;57;p14"/>
          <p:cNvSpPr txBox="1"/>
          <p:nvPr>
            <p:ph idx="1" type="subTitle"/>
          </p:nvPr>
        </p:nvSpPr>
        <p:spPr>
          <a:xfrm>
            <a:off x="2674620" y="12101761"/>
            <a:ext cx="31226700" cy="1595700"/>
          </a:xfrm>
          <a:prstGeom prst="rect">
            <a:avLst/>
          </a:prstGeom>
        </p:spPr>
        <p:txBody>
          <a:bodyPr anchorCtr="0" anchor="t" bIns="292100" lIns="292100" spcFirstLastPara="1" rIns="292100" wrap="square" tIns="2921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700"/>
              <a:buNone/>
              <a:defRPr sz="7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700"/>
              <a:buNone/>
              <a:defRPr sz="12700"/>
            </a:lvl9pPr>
          </a:lstStyle>
          <a:p/>
        </p:txBody>
      </p:sp>
      <p:sp>
        <p:nvSpPr>
          <p:cNvPr id="58" name="Google Shape;58;p14"/>
          <p:cNvSpPr txBox="1"/>
          <p:nvPr>
            <p:ph idx="12" type="sldNum"/>
          </p:nvPr>
        </p:nvSpPr>
        <p:spPr>
          <a:xfrm>
            <a:off x="33889831" y="26528522"/>
            <a:ext cx="2195100" cy="2239200"/>
          </a:xfrm>
          <a:prstGeom prst="rect">
            <a:avLst/>
          </a:prstGeom>
        </p:spPr>
        <p:txBody>
          <a:bodyPr anchorCtr="0" anchor="ctr" bIns="415350" lIns="415350" spcFirstLastPara="1" rIns="415350" wrap="square" tIns="4153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9" name="Google Shape;5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4553936">
            <a:off x="30950269" y="-5165750"/>
            <a:ext cx="19845358" cy="1563180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" name="Google Shape;60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5260676" y="14630400"/>
            <a:ext cx="38922921" cy="389229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13500032" scaled="0"/>
        </a:gra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5"/>
          <p:cNvPicPr preferRelativeResize="0"/>
          <p:nvPr/>
        </p:nvPicPr>
        <p:blipFill rotWithShape="1">
          <a:blip r:embed="rId2">
            <a:alphaModFix amt="15000"/>
          </a:blip>
          <a:srcRect b="0" l="0" r="24998" t="0"/>
          <a:stretch/>
        </p:blipFill>
        <p:spPr>
          <a:xfrm>
            <a:off x="0" y="0"/>
            <a:ext cx="36576000" cy="29260799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5"/>
          <p:cNvSpPr txBox="1"/>
          <p:nvPr>
            <p:ph type="title"/>
          </p:nvPr>
        </p:nvSpPr>
        <p:spPr>
          <a:xfrm>
            <a:off x="1246800" y="12235947"/>
            <a:ext cx="34082400" cy="4788900"/>
          </a:xfrm>
          <a:prstGeom prst="rect">
            <a:avLst/>
          </a:prstGeom>
        </p:spPr>
        <p:txBody>
          <a:bodyPr anchorCtr="0" anchor="ctr" bIns="292100" lIns="292100" spcFirstLastPara="1" rIns="292100" wrap="square" tIns="2921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6400"/>
              <a:buNone/>
              <a:defRPr sz="16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6400"/>
              <a:buNone/>
              <a:defRPr sz="16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6400"/>
              <a:buNone/>
              <a:defRPr sz="16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6400"/>
              <a:buNone/>
              <a:defRPr sz="16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6400"/>
              <a:buNone/>
              <a:defRPr sz="16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6400"/>
              <a:buNone/>
              <a:defRPr sz="16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6400"/>
              <a:buNone/>
              <a:defRPr sz="16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6400"/>
              <a:buNone/>
              <a:defRPr sz="16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6400"/>
              <a:buNone/>
              <a:defRPr sz="16400"/>
            </a:lvl9pPr>
          </a:lstStyle>
          <a:p/>
        </p:txBody>
      </p:sp>
      <p:sp>
        <p:nvSpPr>
          <p:cNvPr id="64" name="Google Shape;64;p15"/>
          <p:cNvSpPr txBox="1"/>
          <p:nvPr>
            <p:ph idx="12" type="sldNum"/>
          </p:nvPr>
        </p:nvSpPr>
        <p:spPr>
          <a:xfrm>
            <a:off x="33889831" y="26528522"/>
            <a:ext cx="2195100" cy="2239200"/>
          </a:xfrm>
          <a:prstGeom prst="rect">
            <a:avLst/>
          </a:prstGeom>
        </p:spPr>
        <p:txBody>
          <a:bodyPr anchorCtr="0" anchor="ctr" bIns="415350" lIns="415350" spcFirstLastPara="1" rIns="415350" wrap="square" tIns="4153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8099331" scaled="0"/>
        </a:gra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6"/>
          <p:cNvPicPr preferRelativeResize="0"/>
          <p:nvPr/>
        </p:nvPicPr>
        <p:blipFill rotWithShape="1">
          <a:blip r:embed="rId2">
            <a:alphaModFix amt="15000"/>
          </a:blip>
          <a:srcRect b="0" l="0" r="24998" t="0"/>
          <a:stretch/>
        </p:blipFill>
        <p:spPr>
          <a:xfrm>
            <a:off x="0" y="0"/>
            <a:ext cx="36576000" cy="29260799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6"/>
          <p:cNvSpPr txBox="1"/>
          <p:nvPr>
            <p:ph type="title"/>
          </p:nvPr>
        </p:nvSpPr>
        <p:spPr>
          <a:xfrm>
            <a:off x="2674620" y="2456688"/>
            <a:ext cx="31226700" cy="2649600"/>
          </a:xfrm>
          <a:prstGeom prst="rect">
            <a:avLst/>
          </a:prstGeom>
        </p:spPr>
        <p:txBody>
          <a:bodyPr anchorCtr="0" anchor="t" bIns="292100" lIns="292100" spcFirstLastPara="1" rIns="292100" wrap="square" tIns="2921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2674620" y="6481275"/>
            <a:ext cx="31226700" cy="20322900"/>
          </a:xfrm>
          <a:prstGeom prst="rect">
            <a:avLst/>
          </a:prstGeom>
        </p:spPr>
        <p:txBody>
          <a:bodyPr anchorCtr="0" anchor="t" bIns="292100" lIns="292100" spcFirstLastPara="1" rIns="292100" wrap="square" tIns="292100">
            <a:noAutofit/>
          </a:bodyPr>
          <a:lstStyle>
            <a:lvl1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57200" lvl="1" marL="914400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2pPr>
            <a:lvl3pPr indent="-457200" lvl="2" marL="1371600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3pPr>
            <a:lvl4pPr indent="-457200" lvl="3" marL="1828800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4pPr>
            <a:lvl5pPr indent="-457200" lvl="4" marL="2286000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5pPr>
            <a:lvl6pPr indent="-457200" lvl="5" marL="2743200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6pPr>
            <a:lvl7pPr indent="-457200" lvl="6" marL="3200400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7pPr>
            <a:lvl8pPr indent="-457200" lvl="7" marL="3657600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8pPr>
            <a:lvl9pPr indent="-457200" lvl="8" marL="4114800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2" type="sldNum"/>
          </p:nvPr>
        </p:nvSpPr>
        <p:spPr>
          <a:xfrm>
            <a:off x="33889831" y="26528522"/>
            <a:ext cx="2195100" cy="2239200"/>
          </a:xfrm>
          <a:prstGeom prst="rect">
            <a:avLst/>
          </a:prstGeom>
        </p:spPr>
        <p:txBody>
          <a:bodyPr anchorCtr="0" anchor="ctr" bIns="415350" lIns="415350" spcFirstLastPara="1" rIns="415350" wrap="square" tIns="4153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8099331" scaled="0"/>
        </a:gra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7"/>
          <p:cNvPicPr preferRelativeResize="0"/>
          <p:nvPr/>
        </p:nvPicPr>
        <p:blipFill rotWithShape="1">
          <a:blip r:embed="rId2">
            <a:alphaModFix amt="15000"/>
          </a:blip>
          <a:srcRect b="0" l="0" r="24998" t="0"/>
          <a:stretch/>
        </p:blipFill>
        <p:spPr>
          <a:xfrm>
            <a:off x="0" y="0"/>
            <a:ext cx="36576000" cy="29260799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7"/>
          <p:cNvSpPr txBox="1"/>
          <p:nvPr>
            <p:ph type="title"/>
          </p:nvPr>
        </p:nvSpPr>
        <p:spPr>
          <a:xfrm>
            <a:off x="2674620" y="2456688"/>
            <a:ext cx="31226700" cy="2649600"/>
          </a:xfrm>
          <a:prstGeom prst="rect">
            <a:avLst/>
          </a:prstGeom>
        </p:spPr>
        <p:txBody>
          <a:bodyPr anchorCtr="0" anchor="t" bIns="292100" lIns="292100" spcFirstLastPara="1" rIns="292100" wrap="square" tIns="2921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9pPr>
          </a:lstStyle>
          <a:p/>
        </p:txBody>
      </p:sp>
      <p:sp>
        <p:nvSpPr>
          <p:cNvPr id="73" name="Google Shape;73;p17"/>
          <p:cNvSpPr txBox="1"/>
          <p:nvPr>
            <p:ph idx="1" type="body"/>
          </p:nvPr>
        </p:nvSpPr>
        <p:spPr>
          <a:xfrm>
            <a:off x="1246800" y="6556302"/>
            <a:ext cx="15999600" cy="19435500"/>
          </a:xfrm>
          <a:prstGeom prst="rect">
            <a:avLst/>
          </a:prstGeom>
        </p:spPr>
        <p:txBody>
          <a:bodyPr anchorCtr="0" anchor="t" bIns="292100" lIns="292100" spcFirstLastPara="1" rIns="292100" wrap="square" tIns="292100">
            <a:noAutofit/>
          </a:bodyPr>
          <a:lstStyle>
            <a:lvl1pPr indent="-628650" lvl="0" marL="457200" rtl="0">
              <a:spcBef>
                <a:spcPts val="0"/>
              </a:spcBef>
              <a:spcAft>
                <a:spcPts val="0"/>
              </a:spcAft>
              <a:buSzPts val="6300"/>
              <a:buChar char="●"/>
              <a:defRPr sz="6300"/>
            </a:lvl1pPr>
            <a:lvl2pPr indent="-577850" lvl="1" marL="914400" rtl="0">
              <a:spcBef>
                <a:spcPts val="0"/>
              </a:spcBef>
              <a:spcAft>
                <a:spcPts val="0"/>
              </a:spcAft>
              <a:buSzPts val="5500"/>
              <a:buChar char="○"/>
              <a:defRPr sz="5500"/>
            </a:lvl2pPr>
            <a:lvl3pPr indent="-577850" lvl="2" marL="1371600" rtl="0">
              <a:spcBef>
                <a:spcPts val="0"/>
              </a:spcBef>
              <a:spcAft>
                <a:spcPts val="0"/>
              </a:spcAft>
              <a:buSzPts val="5500"/>
              <a:buChar char="■"/>
              <a:defRPr sz="5500"/>
            </a:lvl3pPr>
            <a:lvl4pPr indent="-577850" lvl="3" marL="1828800" rtl="0">
              <a:spcBef>
                <a:spcPts val="0"/>
              </a:spcBef>
              <a:spcAft>
                <a:spcPts val="0"/>
              </a:spcAft>
              <a:buSzPts val="5500"/>
              <a:buChar char="●"/>
              <a:defRPr sz="5500"/>
            </a:lvl4pPr>
            <a:lvl5pPr indent="-577850" lvl="4" marL="2286000" rtl="0">
              <a:spcBef>
                <a:spcPts val="0"/>
              </a:spcBef>
              <a:spcAft>
                <a:spcPts val="0"/>
              </a:spcAft>
              <a:buSzPts val="5500"/>
              <a:buChar char="○"/>
              <a:defRPr sz="5500"/>
            </a:lvl5pPr>
            <a:lvl6pPr indent="-577850" lvl="5" marL="2743200" rtl="0">
              <a:spcBef>
                <a:spcPts val="0"/>
              </a:spcBef>
              <a:spcAft>
                <a:spcPts val="0"/>
              </a:spcAft>
              <a:buSzPts val="5500"/>
              <a:buChar char="■"/>
              <a:defRPr sz="5500"/>
            </a:lvl6pPr>
            <a:lvl7pPr indent="-577850" lvl="6" marL="3200400" rtl="0">
              <a:spcBef>
                <a:spcPts val="0"/>
              </a:spcBef>
              <a:spcAft>
                <a:spcPts val="0"/>
              </a:spcAft>
              <a:buSzPts val="5500"/>
              <a:buChar char="●"/>
              <a:defRPr sz="5500"/>
            </a:lvl7pPr>
            <a:lvl8pPr indent="-577850" lvl="7" marL="3657600" rtl="0">
              <a:spcBef>
                <a:spcPts val="0"/>
              </a:spcBef>
              <a:spcAft>
                <a:spcPts val="0"/>
              </a:spcAft>
              <a:buSzPts val="5500"/>
              <a:buChar char="○"/>
              <a:defRPr sz="5500"/>
            </a:lvl8pPr>
            <a:lvl9pPr indent="-577850" lvl="8" marL="4114800" rtl="0">
              <a:spcBef>
                <a:spcPts val="0"/>
              </a:spcBef>
              <a:spcAft>
                <a:spcPts val="0"/>
              </a:spcAft>
              <a:buSzPts val="5500"/>
              <a:buChar char="■"/>
              <a:defRPr sz="5500"/>
            </a:lvl9pPr>
          </a:lstStyle>
          <a:p/>
        </p:txBody>
      </p:sp>
      <p:sp>
        <p:nvSpPr>
          <p:cNvPr id="74" name="Google Shape;74;p17"/>
          <p:cNvSpPr txBox="1"/>
          <p:nvPr>
            <p:ph idx="2" type="body"/>
          </p:nvPr>
        </p:nvSpPr>
        <p:spPr>
          <a:xfrm>
            <a:off x="19329600" y="6556302"/>
            <a:ext cx="15999600" cy="19435500"/>
          </a:xfrm>
          <a:prstGeom prst="rect">
            <a:avLst/>
          </a:prstGeom>
        </p:spPr>
        <p:txBody>
          <a:bodyPr anchorCtr="0" anchor="t" bIns="292100" lIns="292100" spcFirstLastPara="1" rIns="292100" wrap="square" tIns="292100">
            <a:noAutofit/>
          </a:bodyPr>
          <a:lstStyle>
            <a:lvl1pPr indent="-628650" lvl="0" marL="457200" rtl="0">
              <a:spcBef>
                <a:spcPts val="0"/>
              </a:spcBef>
              <a:spcAft>
                <a:spcPts val="0"/>
              </a:spcAft>
              <a:buSzPts val="6300"/>
              <a:buChar char="●"/>
              <a:defRPr sz="6300"/>
            </a:lvl1pPr>
            <a:lvl2pPr indent="-577850" lvl="1" marL="914400" rtl="0">
              <a:spcBef>
                <a:spcPts val="0"/>
              </a:spcBef>
              <a:spcAft>
                <a:spcPts val="0"/>
              </a:spcAft>
              <a:buSzPts val="5500"/>
              <a:buChar char="○"/>
              <a:defRPr sz="5500"/>
            </a:lvl2pPr>
            <a:lvl3pPr indent="-577850" lvl="2" marL="1371600" rtl="0">
              <a:spcBef>
                <a:spcPts val="0"/>
              </a:spcBef>
              <a:spcAft>
                <a:spcPts val="0"/>
              </a:spcAft>
              <a:buSzPts val="5500"/>
              <a:buChar char="■"/>
              <a:defRPr sz="5500"/>
            </a:lvl3pPr>
            <a:lvl4pPr indent="-577850" lvl="3" marL="1828800" rtl="0">
              <a:spcBef>
                <a:spcPts val="0"/>
              </a:spcBef>
              <a:spcAft>
                <a:spcPts val="0"/>
              </a:spcAft>
              <a:buSzPts val="5500"/>
              <a:buChar char="●"/>
              <a:defRPr sz="5500"/>
            </a:lvl4pPr>
            <a:lvl5pPr indent="-577850" lvl="4" marL="2286000" rtl="0">
              <a:spcBef>
                <a:spcPts val="0"/>
              </a:spcBef>
              <a:spcAft>
                <a:spcPts val="0"/>
              </a:spcAft>
              <a:buSzPts val="5500"/>
              <a:buChar char="○"/>
              <a:defRPr sz="5500"/>
            </a:lvl5pPr>
            <a:lvl6pPr indent="-577850" lvl="5" marL="2743200" rtl="0">
              <a:spcBef>
                <a:spcPts val="0"/>
              </a:spcBef>
              <a:spcAft>
                <a:spcPts val="0"/>
              </a:spcAft>
              <a:buSzPts val="5500"/>
              <a:buChar char="■"/>
              <a:defRPr sz="5500"/>
            </a:lvl6pPr>
            <a:lvl7pPr indent="-577850" lvl="6" marL="3200400" rtl="0">
              <a:spcBef>
                <a:spcPts val="0"/>
              </a:spcBef>
              <a:spcAft>
                <a:spcPts val="0"/>
              </a:spcAft>
              <a:buSzPts val="5500"/>
              <a:buChar char="●"/>
              <a:defRPr sz="5500"/>
            </a:lvl7pPr>
            <a:lvl8pPr indent="-577850" lvl="7" marL="3657600" rtl="0">
              <a:spcBef>
                <a:spcPts val="0"/>
              </a:spcBef>
              <a:spcAft>
                <a:spcPts val="0"/>
              </a:spcAft>
              <a:buSzPts val="5500"/>
              <a:buChar char="○"/>
              <a:defRPr sz="5500"/>
            </a:lvl8pPr>
            <a:lvl9pPr indent="-577850" lvl="8" marL="4114800" rtl="0">
              <a:spcBef>
                <a:spcPts val="0"/>
              </a:spcBef>
              <a:spcAft>
                <a:spcPts val="0"/>
              </a:spcAft>
              <a:buSzPts val="5500"/>
              <a:buChar char="■"/>
              <a:defRPr sz="5500"/>
            </a:lvl9pPr>
          </a:lstStyle>
          <a:p/>
        </p:txBody>
      </p:sp>
      <p:sp>
        <p:nvSpPr>
          <p:cNvPr id="75" name="Google Shape;75;p17"/>
          <p:cNvSpPr txBox="1"/>
          <p:nvPr>
            <p:ph idx="12" type="sldNum"/>
          </p:nvPr>
        </p:nvSpPr>
        <p:spPr>
          <a:xfrm>
            <a:off x="33889831" y="26528522"/>
            <a:ext cx="2195100" cy="2239200"/>
          </a:xfrm>
          <a:prstGeom prst="rect">
            <a:avLst/>
          </a:prstGeom>
        </p:spPr>
        <p:txBody>
          <a:bodyPr anchorCtr="0" anchor="ctr" bIns="415350" lIns="415350" spcFirstLastPara="1" rIns="415350" wrap="square" tIns="4153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8100019" scaled="0"/>
        </a:gra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8"/>
          <p:cNvPicPr preferRelativeResize="0"/>
          <p:nvPr/>
        </p:nvPicPr>
        <p:blipFill rotWithShape="1">
          <a:blip r:embed="rId2">
            <a:alphaModFix amt="15000"/>
          </a:blip>
          <a:srcRect b="0" l="0" r="24998" t="0"/>
          <a:stretch/>
        </p:blipFill>
        <p:spPr>
          <a:xfrm>
            <a:off x="0" y="0"/>
            <a:ext cx="36576000" cy="2926079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8"/>
          <p:cNvSpPr txBox="1"/>
          <p:nvPr>
            <p:ph type="title"/>
          </p:nvPr>
        </p:nvSpPr>
        <p:spPr>
          <a:xfrm>
            <a:off x="2674620" y="2456688"/>
            <a:ext cx="31226700" cy="2649600"/>
          </a:xfrm>
          <a:prstGeom prst="rect">
            <a:avLst/>
          </a:prstGeom>
        </p:spPr>
        <p:txBody>
          <a:bodyPr anchorCtr="0" anchor="t" bIns="292100" lIns="292100" spcFirstLastPara="1" rIns="292100" wrap="square" tIns="2921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9pPr>
          </a:lstStyle>
          <a:p/>
        </p:txBody>
      </p:sp>
      <p:sp>
        <p:nvSpPr>
          <p:cNvPr id="79" name="Google Shape;79;p18"/>
          <p:cNvSpPr txBox="1"/>
          <p:nvPr>
            <p:ph idx="12" type="sldNum"/>
          </p:nvPr>
        </p:nvSpPr>
        <p:spPr>
          <a:xfrm>
            <a:off x="33889831" y="26528522"/>
            <a:ext cx="2195100" cy="2239200"/>
          </a:xfrm>
          <a:prstGeom prst="rect">
            <a:avLst/>
          </a:prstGeom>
        </p:spPr>
        <p:txBody>
          <a:bodyPr anchorCtr="0" anchor="ctr" bIns="415350" lIns="415350" spcFirstLastPara="1" rIns="415350" wrap="square" tIns="4153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0" name="Google Shape;8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799997">
            <a:off x="-11697212" y="-10951775"/>
            <a:ext cx="18680943" cy="16597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799997">
            <a:off x="26908725" y="23858925"/>
            <a:ext cx="18680943" cy="16597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13500032" scaled="0"/>
        </a:gra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9"/>
          <p:cNvPicPr preferRelativeResize="0"/>
          <p:nvPr/>
        </p:nvPicPr>
        <p:blipFill rotWithShape="1">
          <a:blip r:embed="rId2">
            <a:alphaModFix amt="15000"/>
          </a:blip>
          <a:srcRect b="0" l="0" r="24998" t="0"/>
          <a:stretch/>
        </p:blipFill>
        <p:spPr>
          <a:xfrm>
            <a:off x="0" y="0"/>
            <a:ext cx="36576000" cy="29260799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9"/>
          <p:cNvSpPr txBox="1"/>
          <p:nvPr>
            <p:ph type="title"/>
          </p:nvPr>
        </p:nvSpPr>
        <p:spPr>
          <a:xfrm>
            <a:off x="1246800" y="3160747"/>
            <a:ext cx="11232000" cy="4299300"/>
          </a:xfrm>
          <a:prstGeom prst="rect">
            <a:avLst/>
          </a:prstGeom>
        </p:spPr>
        <p:txBody>
          <a:bodyPr anchorCtr="0" anchor="b" bIns="292100" lIns="292100" spcFirstLastPara="1" rIns="292100" wrap="square" tIns="2921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900"/>
              <a:buNone/>
              <a:defRPr sz="10900"/>
            </a:lvl1pPr>
            <a:lvl2pPr lvl="1" rtl="0">
              <a:spcBef>
                <a:spcPts val="0"/>
              </a:spcBef>
              <a:spcAft>
                <a:spcPts val="0"/>
              </a:spcAft>
              <a:buSzPts val="10900"/>
              <a:buNone/>
              <a:defRPr sz="10900"/>
            </a:lvl2pPr>
            <a:lvl3pPr lvl="2" rtl="0">
              <a:spcBef>
                <a:spcPts val="0"/>
              </a:spcBef>
              <a:spcAft>
                <a:spcPts val="0"/>
              </a:spcAft>
              <a:buSzPts val="10900"/>
              <a:buNone/>
              <a:defRPr sz="10900"/>
            </a:lvl3pPr>
            <a:lvl4pPr lvl="3" rtl="0">
              <a:spcBef>
                <a:spcPts val="0"/>
              </a:spcBef>
              <a:spcAft>
                <a:spcPts val="0"/>
              </a:spcAft>
              <a:buSzPts val="10900"/>
              <a:buNone/>
              <a:defRPr sz="10900"/>
            </a:lvl4pPr>
            <a:lvl5pPr lvl="4" rtl="0">
              <a:spcBef>
                <a:spcPts val="0"/>
              </a:spcBef>
              <a:spcAft>
                <a:spcPts val="0"/>
              </a:spcAft>
              <a:buSzPts val="10900"/>
              <a:buNone/>
              <a:defRPr sz="10900"/>
            </a:lvl5pPr>
            <a:lvl6pPr lvl="5" rtl="0">
              <a:spcBef>
                <a:spcPts val="0"/>
              </a:spcBef>
              <a:spcAft>
                <a:spcPts val="0"/>
              </a:spcAft>
              <a:buSzPts val="10900"/>
              <a:buNone/>
              <a:defRPr sz="10900"/>
            </a:lvl6pPr>
            <a:lvl7pPr lvl="6" rtl="0">
              <a:spcBef>
                <a:spcPts val="0"/>
              </a:spcBef>
              <a:spcAft>
                <a:spcPts val="0"/>
              </a:spcAft>
              <a:buSzPts val="10900"/>
              <a:buNone/>
              <a:defRPr sz="10900"/>
            </a:lvl7pPr>
            <a:lvl8pPr lvl="7" rtl="0">
              <a:spcBef>
                <a:spcPts val="0"/>
              </a:spcBef>
              <a:spcAft>
                <a:spcPts val="0"/>
              </a:spcAft>
              <a:buSzPts val="10900"/>
              <a:buNone/>
              <a:defRPr sz="10900"/>
            </a:lvl8pPr>
            <a:lvl9pPr lvl="8" rtl="0">
              <a:spcBef>
                <a:spcPts val="0"/>
              </a:spcBef>
              <a:spcAft>
                <a:spcPts val="0"/>
              </a:spcAft>
              <a:buSzPts val="10900"/>
              <a:buNone/>
              <a:defRPr sz="10900"/>
            </a:lvl9pPr>
          </a:lstStyle>
          <a:p/>
        </p:txBody>
      </p:sp>
      <p:sp>
        <p:nvSpPr>
          <p:cNvPr id="85" name="Google Shape;85;p19"/>
          <p:cNvSpPr txBox="1"/>
          <p:nvPr>
            <p:ph idx="1" type="body"/>
          </p:nvPr>
        </p:nvSpPr>
        <p:spPr>
          <a:xfrm>
            <a:off x="1246800" y="7905280"/>
            <a:ext cx="11232000" cy="18087300"/>
          </a:xfrm>
          <a:prstGeom prst="rect">
            <a:avLst/>
          </a:prstGeom>
        </p:spPr>
        <p:txBody>
          <a:bodyPr anchorCtr="0" anchor="t" bIns="292100" lIns="292100" spcFirstLastPara="1" rIns="292100" wrap="square" tIns="292100">
            <a:noAutofit/>
          </a:bodyPr>
          <a:lstStyle>
            <a:lvl1pPr indent="-577850" lvl="0" marL="457200" rtl="0">
              <a:spcBef>
                <a:spcPts val="0"/>
              </a:spcBef>
              <a:spcAft>
                <a:spcPts val="0"/>
              </a:spcAft>
              <a:buSzPts val="5500"/>
              <a:buChar char="●"/>
              <a:defRPr sz="5500"/>
            </a:lvl1pPr>
            <a:lvl2pPr indent="-577850" lvl="1" marL="914400" rtl="0">
              <a:spcBef>
                <a:spcPts val="0"/>
              </a:spcBef>
              <a:spcAft>
                <a:spcPts val="0"/>
              </a:spcAft>
              <a:buSzPts val="5500"/>
              <a:buChar char="○"/>
              <a:defRPr sz="5500"/>
            </a:lvl2pPr>
            <a:lvl3pPr indent="-577850" lvl="2" marL="1371600" rtl="0">
              <a:spcBef>
                <a:spcPts val="0"/>
              </a:spcBef>
              <a:spcAft>
                <a:spcPts val="0"/>
              </a:spcAft>
              <a:buSzPts val="5500"/>
              <a:buChar char="■"/>
              <a:defRPr sz="5500"/>
            </a:lvl3pPr>
            <a:lvl4pPr indent="-577850" lvl="3" marL="1828800" rtl="0">
              <a:spcBef>
                <a:spcPts val="0"/>
              </a:spcBef>
              <a:spcAft>
                <a:spcPts val="0"/>
              </a:spcAft>
              <a:buSzPts val="5500"/>
              <a:buChar char="●"/>
              <a:defRPr sz="5500"/>
            </a:lvl4pPr>
            <a:lvl5pPr indent="-577850" lvl="4" marL="2286000" rtl="0">
              <a:spcBef>
                <a:spcPts val="0"/>
              </a:spcBef>
              <a:spcAft>
                <a:spcPts val="0"/>
              </a:spcAft>
              <a:buSzPts val="5500"/>
              <a:buChar char="○"/>
              <a:defRPr sz="5500"/>
            </a:lvl5pPr>
            <a:lvl6pPr indent="-577850" lvl="5" marL="2743200" rtl="0">
              <a:spcBef>
                <a:spcPts val="0"/>
              </a:spcBef>
              <a:spcAft>
                <a:spcPts val="0"/>
              </a:spcAft>
              <a:buSzPts val="5500"/>
              <a:buChar char="■"/>
              <a:defRPr sz="5500"/>
            </a:lvl6pPr>
            <a:lvl7pPr indent="-577850" lvl="6" marL="3200400" rtl="0">
              <a:spcBef>
                <a:spcPts val="0"/>
              </a:spcBef>
              <a:spcAft>
                <a:spcPts val="0"/>
              </a:spcAft>
              <a:buSzPts val="5500"/>
              <a:buChar char="●"/>
              <a:defRPr sz="5500"/>
            </a:lvl7pPr>
            <a:lvl8pPr indent="-577850" lvl="7" marL="3657600" rtl="0">
              <a:spcBef>
                <a:spcPts val="0"/>
              </a:spcBef>
              <a:spcAft>
                <a:spcPts val="0"/>
              </a:spcAft>
              <a:buSzPts val="5500"/>
              <a:buChar char="○"/>
              <a:defRPr sz="5500"/>
            </a:lvl8pPr>
            <a:lvl9pPr indent="-577850" lvl="8" marL="4114800" rtl="0">
              <a:spcBef>
                <a:spcPts val="0"/>
              </a:spcBef>
              <a:spcAft>
                <a:spcPts val="0"/>
              </a:spcAft>
              <a:buSzPts val="5500"/>
              <a:buChar char="■"/>
              <a:defRPr sz="5500"/>
            </a:lvl9pPr>
          </a:lstStyle>
          <a:p/>
        </p:txBody>
      </p:sp>
      <p:sp>
        <p:nvSpPr>
          <p:cNvPr id="86" name="Google Shape;86;p19"/>
          <p:cNvSpPr txBox="1"/>
          <p:nvPr>
            <p:ph idx="12" type="sldNum"/>
          </p:nvPr>
        </p:nvSpPr>
        <p:spPr>
          <a:xfrm>
            <a:off x="33889831" y="26528522"/>
            <a:ext cx="2195100" cy="2239200"/>
          </a:xfrm>
          <a:prstGeom prst="rect">
            <a:avLst/>
          </a:prstGeom>
        </p:spPr>
        <p:txBody>
          <a:bodyPr anchorCtr="0" anchor="ctr" bIns="415350" lIns="415350" spcFirstLastPara="1" rIns="415350" wrap="square" tIns="4153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8099331" scaled="0"/>
        </a:gra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20"/>
          <p:cNvPicPr preferRelativeResize="0"/>
          <p:nvPr/>
        </p:nvPicPr>
        <p:blipFill rotWithShape="1">
          <a:blip r:embed="rId2">
            <a:alphaModFix amt="15000"/>
          </a:blip>
          <a:srcRect b="0" l="0" r="24998" t="0"/>
          <a:stretch/>
        </p:blipFill>
        <p:spPr>
          <a:xfrm>
            <a:off x="0" y="0"/>
            <a:ext cx="36576000" cy="29260799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20"/>
          <p:cNvSpPr txBox="1"/>
          <p:nvPr>
            <p:ph type="title"/>
          </p:nvPr>
        </p:nvSpPr>
        <p:spPr>
          <a:xfrm>
            <a:off x="1961000" y="2560853"/>
            <a:ext cx="25471200" cy="23271900"/>
          </a:xfrm>
          <a:prstGeom prst="rect">
            <a:avLst/>
          </a:prstGeom>
        </p:spPr>
        <p:txBody>
          <a:bodyPr anchorCtr="0" anchor="ctr" bIns="292100" lIns="292100" spcFirstLastPara="1" rIns="292100" wrap="square" tIns="2921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1700"/>
              <a:buNone/>
              <a:defRPr sz="21700"/>
            </a:lvl1pPr>
            <a:lvl2pPr lvl="1" rtl="0">
              <a:spcBef>
                <a:spcPts val="0"/>
              </a:spcBef>
              <a:spcAft>
                <a:spcPts val="0"/>
              </a:spcAft>
              <a:buSzPts val="21700"/>
              <a:buNone/>
              <a:defRPr sz="21700"/>
            </a:lvl2pPr>
            <a:lvl3pPr lvl="2" rtl="0">
              <a:spcBef>
                <a:spcPts val="0"/>
              </a:spcBef>
              <a:spcAft>
                <a:spcPts val="0"/>
              </a:spcAft>
              <a:buSzPts val="21700"/>
              <a:buNone/>
              <a:defRPr sz="21700"/>
            </a:lvl3pPr>
            <a:lvl4pPr lvl="3" rtl="0">
              <a:spcBef>
                <a:spcPts val="0"/>
              </a:spcBef>
              <a:spcAft>
                <a:spcPts val="0"/>
              </a:spcAft>
              <a:buSzPts val="21700"/>
              <a:buNone/>
              <a:defRPr sz="21700"/>
            </a:lvl4pPr>
            <a:lvl5pPr lvl="4" rtl="0">
              <a:spcBef>
                <a:spcPts val="0"/>
              </a:spcBef>
              <a:spcAft>
                <a:spcPts val="0"/>
              </a:spcAft>
              <a:buSzPts val="21700"/>
              <a:buNone/>
              <a:defRPr sz="21700"/>
            </a:lvl5pPr>
            <a:lvl6pPr lvl="5" rtl="0">
              <a:spcBef>
                <a:spcPts val="0"/>
              </a:spcBef>
              <a:spcAft>
                <a:spcPts val="0"/>
              </a:spcAft>
              <a:buSzPts val="21700"/>
              <a:buNone/>
              <a:defRPr sz="21700"/>
            </a:lvl6pPr>
            <a:lvl7pPr lvl="6" rtl="0">
              <a:spcBef>
                <a:spcPts val="0"/>
              </a:spcBef>
              <a:spcAft>
                <a:spcPts val="0"/>
              </a:spcAft>
              <a:buSzPts val="21700"/>
              <a:buNone/>
              <a:defRPr sz="21700"/>
            </a:lvl7pPr>
            <a:lvl8pPr lvl="7" rtl="0">
              <a:spcBef>
                <a:spcPts val="0"/>
              </a:spcBef>
              <a:spcAft>
                <a:spcPts val="0"/>
              </a:spcAft>
              <a:buSzPts val="21700"/>
              <a:buNone/>
              <a:defRPr sz="21700"/>
            </a:lvl8pPr>
            <a:lvl9pPr lvl="8" rtl="0">
              <a:spcBef>
                <a:spcPts val="0"/>
              </a:spcBef>
              <a:spcAft>
                <a:spcPts val="0"/>
              </a:spcAft>
              <a:buSzPts val="21700"/>
              <a:buNone/>
              <a:defRPr sz="21700"/>
            </a:lvl9pPr>
          </a:lstStyle>
          <a:p/>
        </p:txBody>
      </p:sp>
      <p:sp>
        <p:nvSpPr>
          <p:cNvPr id="90" name="Google Shape;90;p20"/>
          <p:cNvSpPr txBox="1"/>
          <p:nvPr>
            <p:ph idx="12" type="sldNum"/>
          </p:nvPr>
        </p:nvSpPr>
        <p:spPr>
          <a:xfrm>
            <a:off x="33889831" y="26528522"/>
            <a:ext cx="2195100" cy="2239200"/>
          </a:xfrm>
          <a:prstGeom prst="rect">
            <a:avLst/>
          </a:prstGeom>
        </p:spPr>
        <p:txBody>
          <a:bodyPr anchorCtr="0" anchor="ctr" bIns="415350" lIns="415350" spcFirstLastPara="1" rIns="415350" wrap="square" tIns="4153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0" scaled="0"/>
        </a:gra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1"/>
          <p:cNvSpPr/>
          <p:nvPr/>
        </p:nvSpPr>
        <p:spPr>
          <a:xfrm>
            <a:off x="18288000" y="-711"/>
            <a:ext cx="18288000" cy="2926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15350" lIns="415350" spcFirstLastPara="1" rIns="415350" wrap="square" tIns="415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21"/>
          <p:cNvPicPr preferRelativeResize="0"/>
          <p:nvPr/>
        </p:nvPicPr>
        <p:blipFill rotWithShape="1">
          <a:blip r:embed="rId2">
            <a:alphaModFix amt="15000"/>
          </a:blip>
          <a:srcRect b="0" l="0" r="24998" t="0"/>
          <a:stretch/>
        </p:blipFill>
        <p:spPr>
          <a:xfrm>
            <a:off x="0" y="0"/>
            <a:ext cx="36576000" cy="29260799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1"/>
          <p:cNvSpPr txBox="1"/>
          <p:nvPr>
            <p:ph type="title"/>
          </p:nvPr>
        </p:nvSpPr>
        <p:spPr>
          <a:xfrm>
            <a:off x="1062000" y="7015396"/>
            <a:ext cx="16180500" cy="8432700"/>
          </a:xfrm>
          <a:prstGeom prst="rect">
            <a:avLst/>
          </a:prstGeom>
        </p:spPr>
        <p:txBody>
          <a:bodyPr anchorCtr="0" anchor="b" bIns="292100" lIns="292100" spcFirstLastPara="1" rIns="292100" wrap="square" tIns="2921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9100"/>
              <a:buNone/>
              <a:defRPr sz="191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9100"/>
              <a:buNone/>
              <a:defRPr sz="191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9100"/>
              <a:buNone/>
              <a:defRPr sz="191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9100"/>
              <a:buNone/>
              <a:defRPr sz="191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9100"/>
              <a:buNone/>
              <a:defRPr sz="191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9100"/>
              <a:buNone/>
              <a:defRPr sz="191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9100"/>
              <a:buNone/>
              <a:defRPr sz="191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9100"/>
              <a:buNone/>
              <a:defRPr sz="191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9100"/>
              <a:buNone/>
              <a:defRPr sz="19100"/>
            </a:lvl9pPr>
          </a:lstStyle>
          <a:p/>
        </p:txBody>
      </p:sp>
      <p:sp>
        <p:nvSpPr>
          <p:cNvPr id="95" name="Google Shape;95;p21"/>
          <p:cNvSpPr txBox="1"/>
          <p:nvPr>
            <p:ph idx="1" type="subTitle"/>
          </p:nvPr>
        </p:nvSpPr>
        <p:spPr>
          <a:xfrm>
            <a:off x="1062000" y="15946382"/>
            <a:ext cx="16180500" cy="7026000"/>
          </a:xfrm>
          <a:prstGeom prst="rect">
            <a:avLst/>
          </a:prstGeom>
        </p:spPr>
        <p:txBody>
          <a:bodyPr anchorCtr="0" anchor="t" bIns="292100" lIns="292100" spcFirstLastPara="1" rIns="292100" wrap="square" tIns="29210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96" name="Google Shape;96;p21"/>
          <p:cNvSpPr txBox="1"/>
          <p:nvPr>
            <p:ph idx="2" type="body"/>
          </p:nvPr>
        </p:nvSpPr>
        <p:spPr>
          <a:xfrm>
            <a:off x="19758000" y="4119182"/>
            <a:ext cx="15348000" cy="21021000"/>
          </a:xfrm>
          <a:prstGeom prst="rect">
            <a:avLst/>
          </a:prstGeom>
        </p:spPr>
        <p:txBody>
          <a:bodyPr anchorCtr="0" anchor="ctr" bIns="292100" lIns="292100" spcFirstLastPara="1" rIns="292100" wrap="square" tIns="292100">
            <a:noAutofit/>
          </a:bodyPr>
          <a:lstStyle>
            <a:lvl1pPr indent="-457200" lvl="0" marL="457200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57200" lvl="1" marL="914400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2pPr>
            <a:lvl3pPr indent="-457200" lvl="2" marL="1371600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3pPr>
            <a:lvl4pPr indent="-457200" lvl="3" marL="1828800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4pPr>
            <a:lvl5pPr indent="-457200" lvl="4" marL="2286000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5pPr>
            <a:lvl6pPr indent="-457200" lvl="5" marL="2743200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6pPr>
            <a:lvl7pPr indent="-457200" lvl="6" marL="3200400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7pPr>
            <a:lvl8pPr indent="-457200" lvl="7" marL="3657600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8pPr>
            <a:lvl9pPr indent="-457200" lvl="8" marL="4114800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9pPr>
          </a:lstStyle>
          <a:p/>
        </p:txBody>
      </p:sp>
      <p:sp>
        <p:nvSpPr>
          <p:cNvPr id="97" name="Google Shape;97;p21"/>
          <p:cNvSpPr txBox="1"/>
          <p:nvPr>
            <p:ph idx="12" type="sldNum"/>
          </p:nvPr>
        </p:nvSpPr>
        <p:spPr>
          <a:xfrm>
            <a:off x="33889831" y="26528522"/>
            <a:ext cx="2195100" cy="2239200"/>
          </a:xfrm>
          <a:prstGeom prst="rect">
            <a:avLst/>
          </a:prstGeom>
        </p:spPr>
        <p:txBody>
          <a:bodyPr anchorCtr="0" anchor="ctr" bIns="415350" lIns="415350" spcFirstLastPara="1" rIns="415350" wrap="square" tIns="4153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1246800" y="12235947"/>
            <a:ext cx="34082400" cy="4788900"/>
          </a:xfrm>
          <a:prstGeom prst="rect">
            <a:avLst/>
          </a:prstGeom>
        </p:spPr>
        <p:txBody>
          <a:bodyPr anchorCtr="0" anchor="ctr" bIns="417175" lIns="417175" spcFirstLastPara="1" rIns="417175" wrap="square" tIns="4171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400"/>
              <a:buNone/>
              <a:defRPr sz="1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400"/>
              <a:buNone/>
              <a:defRPr sz="1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400"/>
              <a:buNone/>
              <a:defRPr sz="1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400"/>
              <a:buNone/>
              <a:defRPr sz="1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400"/>
              <a:buNone/>
              <a:defRPr sz="1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400"/>
              <a:buNone/>
              <a:defRPr sz="1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400"/>
              <a:buNone/>
              <a:defRPr sz="1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400"/>
              <a:buNone/>
              <a:defRPr sz="1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400"/>
              <a:buNone/>
              <a:defRPr sz="164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33889831" y="26528522"/>
            <a:ext cx="2194800" cy="2239200"/>
          </a:xfrm>
          <a:prstGeom prst="rect">
            <a:avLst/>
          </a:prstGeom>
        </p:spPr>
        <p:txBody>
          <a:bodyPr anchorCtr="0" anchor="ctr" bIns="417175" lIns="417175" spcFirstLastPara="1" rIns="417175" wrap="square" tIns="4171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8099331" scaled="0"/>
        </a:gra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2"/>
          <p:cNvPicPr preferRelativeResize="0"/>
          <p:nvPr/>
        </p:nvPicPr>
        <p:blipFill rotWithShape="1">
          <a:blip r:embed="rId2">
            <a:alphaModFix amt="15000"/>
          </a:blip>
          <a:srcRect b="0" l="0" r="24998" t="0"/>
          <a:stretch/>
        </p:blipFill>
        <p:spPr>
          <a:xfrm>
            <a:off x="0" y="0"/>
            <a:ext cx="36576000" cy="29260799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2"/>
          <p:cNvSpPr txBox="1"/>
          <p:nvPr>
            <p:ph idx="1" type="body"/>
          </p:nvPr>
        </p:nvSpPr>
        <p:spPr>
          <a:xfrm>
            <a:off x="1246800" y="24067271"/>
            <a:ext cx="23995500" cy="3442200"/>
          </a:xfrm>
          <a:prstGeom prst="rect">
            <a:avLst/>
          </a:prstGeom>
        </p:spPr>
        <p:txBody>
          <a:bodyPr anchorCtr="0" anchor="ctr" bIns="292100" lIns="292100" spcFirstLastPara="1" rIns="292100" wrap="square" tIns="292100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</a:lstStyle>
          <a:p/>
        </p:txBody>
      </p:sp>
      <p:sp>
        <p:nvSpPr>
          <p:cNvPr id="101" name="Google Shape;101;p22"/>
          <p:cNvSpPr txBox="1"/>
          <p:nvPr>
            <p:ph idx="12" type="sldNum"/>
          </p:nvPr>
        </p:nvSpPr>
        <p:spPr>
          <a:xfrm>
            <a:off x="33889831" y="26528522"/>
            <a:ext cx="2195100" cy="2239200"/>
          </a:xfrm>
          <a:prstGeom prst="rect">
            <a:avLst/>
          </a:prstGeom>
        </p:spPr>
        <p:txBody>
          <a:bodyPr anchorCtr="0" anchor="ctr" bIns="415350" lIns="415350" spcFirstLastPara="1" rIns="415350" wrap="square" tIns="4153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8099331" scaled="0"/>
        </a:gra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3"/>
          <p:cNvPicPr preferRelativeResize="0"/>
          <p:nvPr/>
        </p:nvPicPr>
        <p:blipFill rotWithShape="1">
          <a:blip r:embed="rId2">
            <a:alphaModFix amt="15000"/>
          </a:blip>
          <a:srcRect b="0" l="0" r="24998" t="0"/>
          <a:stretch/>
        </p:blipFill>
        <p:spPr>
          <a:xfrm>
            <a:off x="0" y="0"/>
            <a:ext cx="36576000" cy="29260799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3"/>
          <p:cNvSpPr txBox="1"/>
          <p:nvPr>
            <p:ph hasCustomPrompt="1" type="title"/>
          </p:nvPr>
        </p:nvSpPr>
        <p:spPr>
          <a:xfrm>
            <a:off x="1246800" y="6292622"/>
            <a:ext cx="34082400" cy="11169900"/>
          </a:xfrm>
          <a:prstGeom prst="rect">
            <a:avLst/>
          </a:prstGeom>
        </p:spPr>
        <p:txBody>
          <a:bodyPr anchorCtr="0" anchor="b" bIns="292100" lIns="292100" spcFirstLastPara="1" rIns="292100" wrap="square" tIns="29210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4500"/>
              <a:buNone/>
              <a:defRPr sz="5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4500"/>
              <a:buNone/>
              <a:defRPr sz="54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4500"/>
              <a:buNone/>
              <a:defRPr sz="54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4500"/>
              <a:buNone/>
              <a:defRPr sz="54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4500"/>
              <a:buNone/>
              <a:defRPr sz="54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4500"/>
              <a:buNone/>
              <a:defRPr sz="54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4500"/>
              <a:buNone/>
              <a:defRPr sz="54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4500"/>
              <a:buNone/>
              <a:defRPr sz="54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4500"/>
              <a:buNone/>
              <a:defRPr sz="54500"/>
            </a:lvl9pPr>
          </a:lstStyle>
          <a:p>
            <a:r>
              <a:t>xx%</a:t>
            </a:r>
          </a:p>
        </p:txBody>
      </p:sp>
      <p:sp>
        <p:nvSpPr>
          <p:cNvPr id="105" name="Google Shape;105;p23"/>
          <p:cNvSpPr txBox="1"/>
          <p:nvPr>
            <p:ph idx="1" type="body"/>
          </p:nvPr>
        </p:nvSpPr>
        <p:spPr>
          <a:xfrm>
            <a:off x="1246800" y="17932658"/>
            <a:ext cx="34082400" cy="7400100"/>
          </a:xfrm>
          <a:prstGeom prst="rect">
            <a:avLst/>
          </a:prstGeom>
        </p:spPr>
        <p:txBody>
          <a:bodyPr anchorCtr="0" anchor="t" bIns="292100" lIns="292100" spcFirstLastPara="1" rIns="292100" wrap="square" tIns="292100">
            <a:noAutofit/>
          </a:bodyPr>
          <a:lstStyle>
            <a:lvl1pPr indent="-457200" lvl="0" marL="45720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1pPr>
            <a:lvl2pPr indent="-457200" lvl="1" marL="914400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2pPr>
            <a:lvl3pPr indent="-457200" lvl="2" marL="1371600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3pPr>
            <a:lvl4pPr indent="-457200" lvl="3" marL="182880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4pPr>
            <a:lvl5pPr indent="-457200" lvl="4" marL="2286000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5pPr>
            <a:lvl6pPr indent="-457200" lvl="5" marL="2743200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6pPr>
            <a:lvl7pPr indent="-457200" lvl="6" marL="3200400" rtl="0" algn="ctr">
              <a:spcBef>
                <a:spcPts val="0"/>
              </a:spcBef>
              <a:spcAft>
                <a:spcPts val="0"/>
              </a:spcAft>
              <a:buSzPts val="3600"/>
              <a:buChar char="●"/>
              <a:defRPr/>
            </a:lvl7pPr>
            <a:lvl8pPr indent="-457200" lvl="7" marL="3657600" rtl="0" algn="ctr">
              <a:spcBef>
                <a:spcPts val="0"/>
              </a:spcBef>
              <a:spcAft>
                <a:spcPts val="0"/>
              </a:spcAft>
              <a:buSzPts val="3600"/>
              <a:buChar char="○"/>
              <a:defRPr/>
            </a:lvl8pPr>
            <a:lvl9pPr indent="-457200" lvl="8" marL="4114800" rtl="0" algn="ctr">
              <a:spcBef>
                <a:spcPts val="0"/>
              </a:spcBef>
              <a:spcAft>
                <a:spcPts val="0"/>
              </a:spcAft>
              <a:buSzPts val="3600"/>
              <a:buChar char="■"/>
              <a:defRPr/>
            </a:lvl9pPr>
          </a:lstStyle>
          <a:p/>
        </p:txBody>
      </p:sp>
      <p:sp>
        <p:nvSpPr>
          <p:cNvPr id="106" name="Google Shape;106;p23"/>
          <p:cNvSpPr txBox="1"/>
          <p:nvPr>
            <p:ph idx="12" type="sldNum"/>
          </p:nvPr>
        </p:nvSpPr>
        <p:spPr>
          <a:xfrm>
            <a:off x="33889831" y="26528522"/>
            <a:ext cx="2195100" cy="2239200"/>
          </a:xfrm>
          <a:prstGeom prst="rect">
            <a:avLst/>
          </a:prstGeom>
        </p:spPr>
        <p:txBody>
          <a:bodyPr anchorCtr="0" anchor="ctr" bIns="415350" lIns="415350" spcFirstLastPara="1" rIns="415350" wrap="square" tIns="4153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8100019" scaled="0"/>
        </a:gra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4"/>
          <p:cNvPicPr preferRelativeResize="0"/>
          <p:nvPr/>
        </p:nvPicPr>
        <p:blipFill rotWithShape="1">
          <a:blip r:embed="rId2">
            <a:alphaModFix amt="15000"/>
          </a:blip>
          <a:srcRect b="0" l="0" r="24998" t="0"/>
          <a:stretch/>
        </p:blipFill>
        <p:spPr>
          <a:xfrm>
            <a:off x="0" y="0"/>
            <a:ext cx="36576000" cy="29260799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4"/>
          <p:cNvSpPr txBox="1"/>
          <p:nvPr>
            <p:ph type="title"/>
          </p:nvPr>
        </p:nvSpPr>
        <p:spPr>
          <a:xfrm>
            <a:off x="2674620" y="2456688"/>
            <a:ext cx="31226700" cy="2649600"/>
          </a:xfrm>
          <a:prstGeom prst="rect">
            <a:avLst/>
          </a:prstGeom>
        </p:spPr>
        <p:txBody>
          <a:bodyPr anchorCtr="0" anchor="t" bIns="292100" lIns="292100" spcFirstLastPara="1" rIns="292100" wrap="square" tIns="2921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9pPr>
          </a:lstStyle>
          <a:p/>
        </p:txBody>
      </p:sp>
      <p:pic>
        <p:nvPicPr>
          <p:cNvPr id="110" name="Google Shape;11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7602">
            <a:off x="2364692" y="26822550"/>
            <a:ext cx="50904951" cy="14943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13500032" scaled="0"/>
        </a:gra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5"/>
          <p:cNvPicPr preferRelativeResize="0"/>
          <p:nvPr/>
        </p:nvPicPr>
        <p:blipFill rotWithShape="1">
          <a:blip r:embed="rId2">
            <a:alphaModFix amt="15000"/>
          </a:blip>
          <a:srcRect b="0" l="0" r="24998" t="0"/>
          <a:stretch/>
        </p:blipFill>
        <p:spPr>
          <a:xfrm>
            <a:off x="0" y="0"/>
            <a:ext cx="36576000" cy="29260799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5"/>
          <p:cNvSpPr txBox="1"/>
          <p:nvPr>
            <p:ph type="title"/>
          </p:nvPr>
        </p:nvSpPr>
        <p:spPr>
          <a:xfrm>
            <a:off x="2674620" y="2456688"/>
            <a:ext cx="31226700" cy="2649600"/>
          </a:xfrm>
          <a:prstGeom prst="rect">
            <a:avLst/>
          </a:prstGeom>
        </p:spPr>
        <p:txBody>
          <a:bodyPr anchorCtr="0" anchor="t" bIns="292100" lIns="292100" spcFirstLastPara="1" rIns="292100" wrap="square" tIns="29210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2700"/>
              <a:buNone/>
              <a:defRPr/>
            </a:lvl9pPr>
          </a:lstStyle>
          <a:p/>
        </p:txBody>
      </p:sp>
      <p:pic>
        <p:nvPicPr>
          <p:cNvPr id="114" name="Google Shape;11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7602">
            <a:off x="-19710484" y="19112101"/>
            <a:ext cx="28561510" cy="18219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6"/>
          <p:cNvSpPr txBox="1"/>
          <p:nvPr>
            <p:ph idx="12" type="sldNum"/>
          </p:nvPr>
        </p:nvSpPr>
        <p:spPr>
          <a:xfrm>
            <a:off x="33889831" y="26528522"/>
            <a:ext cx="2195100" cy="2239200"/>
          </a:xfrm>
          <a:prstGeom prst="rect">
            <a:avLst/>
          </a:prstGeom>
        </p:spPr>
        <p:txBody>
          <a:bodyPr anchorCtr="0" anchor="ctr" bIns="415350" lIns="415350" spcFirstLastPara="1" rIns="415350" wrap="square" tIns="41535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2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13500032" scaled="0"/>
        </a:gra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27"/>
          <p:cNvPicPr preferRelativeResize="0"/>
          <p:nvPr/>
        </p:nvPicPr>
        <p:blipFill rotWithShape="1">
          <a:blip r:embed="rId2">
            <a:alphaModFix amt="15000"/>
          </a:blip>
          <a:srcRect b="0" l="0" r="24998" t="0"/>
          <a:stretch/>
        </p:blipFill>
        <p:spPr>
          <a:xfrm>
            <a:off x="0" y="0"/>
            <a:ext cx="36576000" cy="29260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37602">
            <a:off x="-14025131" y="-6653045"/>
            <a:ext cx="28561510" cy="18219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2_1"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8099331" scaled="0"/>
        </a:gra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28"/>
          <p:cNvPicPr preferRelativeResize="0"/>
          <p:nvPr/>
        </p:nvPicPr>
        <p:blipFill rotWithShape="1">
          <a:blip r:embed="rId2">
            <a:alphaModFix amt="15000"/>
          </a:blip>
          <a:srcRect b="0" l="0" r="24998" t="0"/>
          <a:stretch/>
        </p:blipFill>
        <p:spPr>
          <a:xfrm>
            <a:off x="0" y="0"/>
            <a:ext cx="36576000" cy="29260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52410" y="-6797209"/>
            <a:ext cx="38922921" cy="389229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1246800" y="2531698"/>
            <a:ext cx="34082400" cy="3258000"/>
          </a:xfrm>
          <a:prstGeom prst="rect">
            <a:avLst/>
          </a:prstGeom>
        </p:spPr>
        <p:txBody>
          <a:bodyPr anchorCtr="0" anchor="t" bIns="417175" lIns="417175" spcFirstLastPara="1" rIns="417175" wrap="square" tIns="4171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246800" y="6556302"/>
            <a:ext cx="34082400" cy="19435500"/>
          </a:xfrm>
          <a:prstGeom prst="rect">
            <a:avLst/>
          </a:prstGeom>
        </p:spPr>
        <p:txBody>
          <a:bodyPr anchorCtr="0" anchor="t" bIns="417175" lIns="417175" spcFirstLastPara="1" rIns="417175" wrap="square" tIns="417175">
            <a:normAutofit/>
          </a:bodyPr>
          <a:lstStyle>
            <a:lvl1pPr indent="-749300" lvl="0" marL="457200">
              <a:spcBef>
                <a:spcPts val="0"/>
              </a:spcBef>
              <a:spcAft>
                <a:spcPts val="0"/>
              </a:spcAft>
              <a:buSzPts val="8200"/>
              <a:buChar char="●"/>
              <a:defRPr/>
            </a:lvl1pPr>
            <a:lvl2pPr indent="-635000" lvl="1" marL="914400">
              <a:spcBef>
                <a:spcPts val="0"/>
              </a:spcBef>
              <a:spcAft>
                <a:spcPts val="0"/>
              </a:spcAft>
              <a:buSzPts val="6400"/>
              <a:buChar char="○"/>
              <a:defRPr/>
            </a:lvl2pPr>
            <a:lvl3pPr indent="-635000" lvl="2" marL="1371600">
              <a:spcBef>
                <a:spcPts val="0"/>
              </a:spcBef>
              <a:spcAft>
                <a:spcPts val="0"/>
              </a:spcAft>
              <a:buSzPts val="6400"/>
              <a:buChar char="■"/>
              <a:defRPr/>
            </a:lvl3pPr>
            <a:lvl4pPr indent="-635000" lvl="3" marL="1828800">
              <a:spcBef>
                <a:spcPts val="0"/>
              </a:spcBef>
              <a:spcAft>
                <a:spcPts val="0"/>
              </a:spcAft>
              <a:buSzPts val="6400"/>
              <a:buChar char="●"/>
              <a:defRPr/>
            </a:lvl4pPr>
            <a:lvl5pPr indent="-635000" lvl="4" marL="2286000">
              <a:spcBef>
                <a:spcPts val="0"/>
              </a:spcBef>
              <a:spcAft>
                <a:spcPts val="0"/>
              </a:spcAft>
              <a:buSzPts val="6400"/>
              <a:buChar char="○"/>
              <a:defRPr/>
            </a:lvl5pPr>
            <a:lvl6pPr indent="-635000" lvl="5" marL="2743200">
              <a:spcBef>
                <a:spcPts val="0"/>
              </a:spcBef>
              <a:spcAft>
                <a:spcPts val="0"/>
              </a:spcAft>
              <a:buSzPts val="6400"/>
              <a:buChar char="■"/>
              <a:defRPr/>
            </a:lvl6pPr>
            <a:lvl7pPr indent="-635000" lvl="6" marL="3200400">
              <a:spcBef>
                <a:spcPts val="0"/>
              </a:spcBef>
              <a:spcAft>
                <a:spcPts val="0"/>
              </a:spcAft>
              <a:buSzPts val="6400"/>
              <a:buChar char="●"/>
              <a:defRPr/>
            </a:lvl7pPr>
            <a:lvl8pPr indent="-635000" lvl="7" marL="3657600">
              <a:spcBef>
                <a:spcPts val="0"/>
              </a:spcBef>
              <a:spcAft>
                <a:spcPts val="0"/>
              </a:spcAft>
              <a:buSzPts val="6400"/>
              <a:buChar char="○"/>
              <a:defRPr/>
            </a:lvl8pPr>
            <a:lvl9pPr indent="-635000" lvl="8" marL="4114800">
              <a:spcBef>
                <a:spcPts val="0"/>
              </a:spcBef>
              <a:spcAft>
                <a:spcPts val="0"/>
              </a:spcAft>
              <a:buSzPts val="6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33889831" y="26528522"/>
            <a:ext cx="2194800" cy="2239200"/>
          </a:xfrm>
          <a:prstGeom prst="rect">
            <a:avLst/>
          </a:prstGeom>
        </p:spPr>
        <p:txBody>
          <a:bodyPr anchorCtr="0" anchor="ctr" bIns="417175" lIns="417175" spcFirstLastPara="1" rIns="417175" wrap="square" tIns="4171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1246800" y="2531698"/>
            <a:ext cx="34082400" cy="3258000"/>
          </a:xfrm>
          <a:prstGeom prst="rect">
            <a:avLst/>
          </a:prstGeom>
        </p:spPr>
        <p:txBody>
          <a:bodyPr anchorCtr="0" anchor="t" bIns="417175" lIns="417175" spcFirstLastPara="1" rIns="417175" wrap="square" tIns="4171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1246800" y="6556302"/>
            <a:ext cx="15999600" cy="19435500"/>
          </a:xfrm>
          <a:prstGeom prst="rect">
            <a:avLst/>
          </a:prstGeom>
        </p:spPr>
        <p:txBody>
          <a:bodyPr anchorCtr="0" anchor="t" bIns="417175" lIns="417175" spcFirstLastPara="1" rIns="417175" wrap="square" tIns="417175">
            <a:normAutofit/>
          </a:bodyPr>
          <a:lstStyle>
            <a:lvl1pPr indent="-635000" lvl="0" marL="457200">
              <a:spcBef>
                <a:spcPts val="0"/>
              </a:spcBef>
              <a:spcAft>
                <a:spcPts val="0"/>
              </a:spcAft>
              <a:buSzPts val="6400"/>
              <a:buChar char="●"/>
              <a:defRPr sz="6400"/>
            </a:lvl1pPr>
            <a:lvl2pPr indent="-577850" lvl="1" marL="914400">
              <a:spcBef>
                <a:spcPts val="0"/>
              </a:spcBef>
              <a:spcAft>
                <a:spcPts val="0"/>
              </a:spcAft>
              <a:buSzPts val="5500"/>
              <a:buChar char="○"/>
              <a:defRPr sz="5500"/>
            </a:lvl2pPr>
            <a:lvl3pPr indent="-577850" lvl="2" marL="1371600">
              <a:spcBef>
                <a:spcPts val="0"/>
              </a:spcBef>
              <a:spcAft>
                <a:spcPts val="0"/>
              </a:spcAft>
              <a:buSzPts val="5500"/>
              <a:buChar char="■"/>
              <a:defRPr sz="5500"/>
            </a:lvl3pPr>
            <a:lvl4pPr indent="-577850" lvl="3" marL="1828800">
              <a:spcBef>
                <a:spcPts val="0"/>
              </a:spcBef>
              <a:spcAft>
                <a:spcPts val="0"/>
              </a:spcAft>
              <a:buSzPts val="5500"/>
              <a:buChar char="●"/>
              <a:defRPr sz="5500"/>
            </a:lvl4pPr>
            <a:lvl5pPr indent="-577850" lvl="4" marL="2286000">
              <a:spcBef>
                <a:spcPts val="0"/>
              </a:spcBef>
              <a:spcAft>
                <a:spcPts val="0"/>
              </a:spcAft>
              <a:buSzPts val="5500"/>
              <a:buChar char="○"/>
              <a:defRPr sz="5500"/>
            </a:lvl5pPr>
            <a:lvl6pPr indent="-577850" lvl="5" marL="2743200">
              <a:spcBef>
                <a:spcPts val="0"/>
              </a:spcBef>
              <a:spcAft>
                <a:spcPts val="0"/>
              </a:spcAft>
              <a:buSzPts val="5500"/>
              <a:buChar char="■"/>
              <a:defRPr sz="5500"/>
            </a:lvl6pPr>
            <a:lvl7pPr indent="-577850" lvl="6" marL="3200400">
              <a:spcBef>
                <a:spcPts val="0"/>
              </a:spcBef>
              <a:spcAft>
                <a:spcPts val="0"/>
              </a:spcAft>
              <a:buSzPts val="5500"/>
              <a:buChar char="●"/>
              <a:defRPr sz="5500"/>
            </a:lvl7pPr>
            <a:lvl8pPr indent="-577850" lvl="7" marL="3657600">
              <a:spcBef>
                <a:spcPts val="0"/>
              </a:spcBef>
              <a:spcAft>
                <a:spcPts val="0"/>
              </a:spcAft>
              <a:buSzPts val="5500"/>
              <a:buChar char="○"/>
              <a:defRPr sz="5500"/>
            </a:lvl8pPr>
            <a:lvl9pPr indent="-577850" lvl="8" marL="4114800">
              <a:spcBef>
                <a:spcPts val="0"/>
              </a:spcBef>
              <a:spcAft>
                <a:spcPts val="0"/>
              </a:spcAft>
              <a:buSzPts val="5500"/>
              <a:buChar char="■"/>
              <a:defRPr sz="55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19329600" y="6556302"/>
            <a:ext cx="15999600" cy="19435500"/>
          </a:xfrm>
          <a:prstGeom prst="rect">
            <a:avLst/>
          </a:prstGeom>
        </p:spPr>
        <p:txBody>
          <a:bodyPr anchorCtr="0" anchor="t" bIns="417175" lIns="417175" spcFirstLastPara="1" rIns="417175" wrap="square" tIns="417175">
            <a:normAutofit/>
          </a:bodyPr>
          <a:lstStyle>
            <a:lvl1pPr indent="-635000" lvl="0" marL="457200">
              <a:spcBef>
                <a:spcPts val="0"/>
              </a:spcBef>
              <a:spcAft>
                <a:spcPts val="0"/>
              </a:spcAft>
              <a:buSzPts val="6400"/>
              <a:buChar char="●"/>
              <a:defRPr sz="6400"/>
            </a:lvl1pPr>
            <a:lvl2pPr indent="-577850" lvl="1" marL="914400">
              <a:spcBef>
                <a:spcPts val="0"/>
              </a:spcBef>
              <a:spcAft>
                <a:spcPts val="0"/>
              </a:spcAft>
              <a:buSzPts val="5500"/>
              <a:buChar char="○"/>
              <a:defRPr sz="5500"/>
            </a:lvl2pPr>
            <a:lvl3pPr indent="-577850" lvl="2" marL="1371600">
              <a:spcBef>
                <a:spcPts val="0"/>
              </a:spcBef>
              <a:spcAft>
                <a:spcPts val="0"/>
              </a:spcAft>
              <a:buSzPts val="5500"/>
              <a:buChar char="■"/>
              <a:defRPr sz="5500"/>
            </a:lvl3pPr>
            <a:lvl4pPr indent="-577850" lvl="3" marL="1828800">
              <a:spcBef>
                <a:spcPts val="0"/>
              </a:spcBef>
              <a:spcAft>
                <a:spcPts val="0"/>
              </a:spcAft>
              <a:buSzPts val="5500"/>
              <a:buChar char="●"/>
              <a:defRPr sz="5500"/>
            </a:lvl4pPr>
            <a:lvl5pPr indent="-577850" lvl="4" marL="2286000">
              <a:spcBef>
                <a:spcPts val="0"/>
              </a:spcBef>
              <a:spcAft>
                <a:spcPts val="0"/>
              </a:spcAft>
              <a:buSzPts val="5500"/>
              <a:buChar char="○"/>
              <a:defRPr sz="5500"/>
            </a:lvl5pPr>
            <a:lvl6pPr indent="-577850" lvl="5" marL="2743200">
              <a:spcBef>
                <a:spcPts val="0"/>
              </a:spcBef>
              <a:spcAft>
                <a:spcPts val="0"/>
              </a:spcAft>
              <a:buSzPts val="5500"/>
              <a:buChar char="■"/>
              <a:defRPr sz="5500"/>
            </a:lvl6pPr>
            <a:lvl7pPr indent="-577850" lvl="6" marL="3200400">
              <a:spcBef>
                <a:spcPts val="0"/>
              </a:spcBef>
              <a:spcAft>
                <a:spcPts val="0"/>
              </a:spcAft>
              <a:buSzPts val="5500"/>
              <a:buChar char="●"/>
              <a:defRPr sz="5500"/>
            </a:lvl7pPr>
            <a:lvl8pPr indent="-577850" lvl="7" marL="3657600">
              <a:spcBef>
                <a:spcPts val="0"/>
              </a:spcBef>
              <a:spcAft>
                <a:spcPts val="0"/>
              </a:spcAft>
              <a:buSzPts val="5500"/>
              <a:buChar char="○"/>
              <a:defRPr sz="5500"/>
            </a:lvl8pPr>
            <a:lvl9pPr indent="-577850" lvl="8" marL="4114800">
              <a:spcBef>
                <a:spcPts val="0"/>
              </a:spcBef>
              <a:spcAft>
                <a:spcPts val="0"/>
              </a:spcAft>
              <a:buSzPts val="5500"/>
              <a:buChar char="■"/>
              <a:defRPr sz="55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33889831" y="26528522"/>
            <a:ext cx="2194800" cy="2239200"/>
          </a:xfrm>
          <a:prstGeom prst="rect">
            <a:avLst/>
          </a:prstGeom>
        </p:spPr>
        <p:txBody>
          <a:bodyPr anchorCtr="0" anchor="ctr" bIns="417175" lIns="417175" spcFirstLastPara="1" rIns="417175" wrap="square" tIns="4171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1246800" y="2531698"/>
            <a:ext cx="34082400" cy="3258000"/>
          </a:xfrm>
          <a:prstGeom prst="rect">
            <a:avLst/>
          </a:prstGeom>
        </p:spPr>
        <p:txBody>
          <a:bodyPr anchorCtr="0" anchor="t" bIns="417175" lIns="417175" spcFirstLastPara="1" rIns="417175" wrap="square" tIns="4171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33889831" y="26528522"/>
            <a:ext cx="2194800" cy="2239200"/>
          </a:xfrm>
          <a:prstGeom prst="rect">
            <a:avLst/>
          </a:prstGeom>
        </p:spPr>
        <p:txBody>
          <a:bodyPr anchorCtr="0" anchor="ctr" bIns="417175" lIns="417175" spcFirstLastPara="1" rIns="417175" wrap="square" tIns="4171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1246800" y="3160747"/>
            <a:ext cx="11232000" cy="4299000"/>
          </a:xfrm>
          <a:prstGeom prst="rect">
            <a:avLst/>
          </a:prstGeom>
        </p:spPr>
        <p:txBody>
          <a:bodyPr anchorCtr="0" anchor="b" bIns="417175" lIns="417175" spcFirstLastPara="1" rIns="417175" wrap="square" tIns="4171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1000"/>
              <a:buNone/>
              <a:defRPr sz="11000"/>
            </a:lvl1pPr>
            <a:lvl2pPr lvl="1">
              <a:spcBef>
                <a:spcPts val="0"/>
              </a:spcBef>
              <a:spcAft>
                <a:spcPts val="0"/>
              </a:spcAft>
              <a:buSzPts val="11000"/>
              <a:buNone/>
              <a:defRPr sz="11000"/>
            </a:lvl2pPr>
            <a:lvl3pPr lvl="2">
              <a:spcBef>
                <a:spcPts val="0"/>
              </a:spcBef>
              <a:spcAft>
                <a:spcPts val="0"/>
              </a:spcAft>
              <a:buSzPts val="11000"/>
              <a:buNone/>
              <a:defRPr sz="11000"/>
            </a:lvl3pPr>
            <a:lvl4pPr lvl="3">
              <a:spcBef>
                <a:spcPts val="0"/>
              </a:spcBef>
              <a:spcAft>
                <a:spcPts val="0"/>
              </a:spcAft>
              <a:buSzPts val="11000"/>
              <a:buNone/>
              <a:defRPr sz="11000"/>
            </a:lvl4pPr>
            <a:lvl5pPr lvl="4">
              <a:spcBef>
                <a:spcPts val="0"/>
              </a:spcBef>
              <a:spcAft>
                <a:spcPts val="0"/>
              </a:spcAft>
              <a:buSzPts val="11000"/>
              <a:buNone/>
              <a:defRPr sz="11000"/>
            </a:lvl5pPr>
            <a:lvl6pPr lvl="5">
              <a:spcBef>
                <a:spcPts val="0"/>
              </a:spcBef>
              <a:spcAft>
                <a:spcPts val="0"/>
              </a:spcAft>
              <a:buSzPts val="11000"/>
              <a:buNone/>
              <a:defRPr sz="11000"/>
            </a:lvl6pPr>
            <a:lvl7pPr lvl="6">
              <a:spcBef>
                <a:spcPts val="0"/>
              </a:spcBef>
              <a:spcAft>
                <a:spcPts val="0"/>
              </a:spcAft>
              <a:buSzPts val="11000"/>
              <a:buNone/>
              <a:defRPr sz="11000"/>
            </a:lvl7pPr>
            <a:lvl8pPr lvl="7">
              <a:spcBef>
                <a:spcPts val="0"/>
              </a:spcBef>
              <a:spcAft>
                <a:spcPts val="0"/>
              </a:spcAft>
              <a:buSzPts val="11000"/>
              <a:buNone/>
              <a:defRPr sz="11000"/>
            </a:lvl8pPr>
            <a:lvl9pPr lvl="8">
              <a:spcBef>
                <a:spcPts val="0"/>
              </a:spcBef>
              <a:spcAft>
                <a:spcPts val="0"/>
              </a:spcAft>
              <a:buSzPts val="11000"/>
              <a:buNone/>
              <a:defRPr sz="110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1246800" y="7905280"/>
            <a:ext cx="11232000" cy="18087300"/>
          </a:xfrm>
          <a:prstGeom prst="rect">
            <a:avLst/>
          </a:prstGeom>
        </p:spPr>
        <p:txBody>
          <a:bodyPr anchorCtr="0" anchor="t" bIns="417175" lIns="417175" spcFirstLastPara="1" rIns="417175" wrap="square" tIns="417175">
            <a:normAutofit/>
          </a:bodyPr>
          <a:lstStyle>
            <a:lvl1pPr indent="-577850" lvl="0" marL="457200">
              <a:spcBef>
                <a:spcPts val="0"/>
              </a:spcBef>
              <a:spcAft>
                <a:spcPts val="0"/>
              </a:spcAft>
              <a:buSzPts val="5500"/>
              <a:buChar char="●"/>
              <a:defRPr sz="5500"/>
            </a:lvl1pPr>
            <a:lvl2pPr indent="-577850" lvl="1" marL="914400">
              <a:spcBef>
                <a:spcPts val="0"/>
              </a:spcBef>
              <a:spcAft>
                <a:spcPts val="0"/>
              </a:spcAft>
              <a:buSzPts val="5500"/>
              <a:buChar char="○"/>
              <a:defRPr sz="5500"/>
            </a:lvl2pPr>
            <a:lvl3pPr indent="-577850" lvl="2" marL="1371600">
              <a:spcBef>
                <a:spcPts val="0"/>
              </a:spcBef>
              <a:spcAft>
                <a:spcPts val="0"/>
              </a:spcAft>
              <a:buSzPts val="5500"/>
              <a:buChar char="■"/>
              <a:defRPr sz="5500"/>
            </a:lvl3pPr>
            <a:lvl4pPr indent="-577850" lvl="3" marL="1828800">
              <a:spcBef>
                <a:spcPts val="0"/>
              </a:spcBef>
              <a:spcAft>
                <a:spcPts val="0"/>
              </a:spcAft>
              <a:buSzPts val="5500"/>
              <a:buChar char="●"/>
              <a:defRPr sz="5500"/>
            </a:lvl4pPr>
            <a:lvl5pPr indent="-577850" lvl="4" marL="2286000">
              <a:spcBef>
                <a:spcPts val="0"/>
              </a:spcBef>
              <a:spcAft>
                <a:spcPts val="0"/>
              </a:spcAft>
              <a:buSzPts val="5500"/>
              <a:buChar char="○"/>
              <a:defRPr sz="5500"/>
            </a:lvl5pPr>
            <a:lvl6pPr indent="-577850" lvl="5" marL="2743200">
              <a:spcBef>
                <a:spcPts val="0"/>
              </a:spcBef>
              <a:spcAft>
                <a:spcPts val="0"/>
              </a:spcAft>
              <a:buSzPts val="5500"/>
              <a:buChar char="■"/>
              <a:defRPr sz="5500"/>
            </a:lvl6pPr>
            <a:lvl7pPr indent="-577850" lvl="6" marL="3200400">
              <a:spcBef>
                <a:spcPts val="0"/>
              </a:spcBef>
              <a:spcAft>
                <a:spcPts val="0"/>
              </a:spcAft>
              <a:buSzPts val="5500"/>
              <a:buChar char="●"/>
              <a:defRPr sz="5500"/>
            </a:lvl7pPr>
            <a:lvl8pPr indent="-577850" lvl="7" marL="3657600">
              <a:spcBef>
                <a:spcPts val="0"/>
              </a:spcBef>
              <a:spcAft>
                <a:spcPts val="0"/>
              </a:spcAft>
              <a:buSzPts val="5500"/>
              <a:buChar char="○"/>
              <a:defRPr sz="5500"/>
            </a:lvl8pPr>
            <a:lvl9pPr indent="-577850" lvl="8" marL="4114800">
              <a:spcBef>
                <a:spcPts val="0"/>
              </a:spcBef>
              <a:spcAft>
                <a:spcPts val="0"/>
              </a:spcAft>
              <a:buSzPts val="5500"/>
              <a:buChar char="■"/>
              <a:defRPr sz="55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33889831" y="26528522"/>
            <a:ext cx="2194800" cy="2239200"/>
          </a:xfrm>
          <a:prstGeom prst="rect">
            <a:avLst/>
          </a:prstGeom>
        </p:spPr>
        <p:txBody>
          <a:bodyPr anchorCtr="0" anchor="ctr" bIns="417175" lIns="417175" spcFirstLastPara="1" rIns="417175" wrap="square" tIns="4171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1961000" y="2560853"/>
            <a:ext cx="25471200" cy="23272200"/>
          </a:xfrm>
          <a:prstGeom prst="rect">
            <a:avLst/>
          </a:prstGeom>
        </p:spPr>
        <p:txBody>
          <a:bodyPr anchorCtr="0" anchor="ctr" bIns="417175" lIns="417175" spcFirstLastPara="1" rIns="417175" wrap="square" tIns="4171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1900"/>
              <a:buNone/>
              <a:defRPr sz="21900"/>
            </a:lvl1pPr>
            <a:lvl2pPr lvl="1">
              <a:spcBef>
                <a:spcPts val="0"/>
              </a:spcBef>
              <a:spcAft>
                <a:spcPts val="0"/>
              </a:spcAft>
              <a:buSzPts val="21900"/>
              <a:buNone/>
              <a:defRPr sz="21900"/>
            </a:lvl2pPr>
            <a:lvl3pPr lvl="2">
              <a:spcBef>
                <a:spcPts val="0"/>
              </a:spcBef>
              <a:spcAft>
                <a:spcPts val="0"/>
              </a:spcAft>
              <a:buSzPts val="21900"/>
              <a:buNone/>
              <a:defRPr sz="21900"/>
            </a:lvl3pPr>
            <a:lvl4pPr lvl="3">
              <a:spcBef>
                <a:spcPts val="0"/>
              </a:spcBef>
              <a:spcAft>
                <a:spcPts val="0"/>
              </a:spcAft>
              <a:buSzPts val="21900"/>
              <a:buNone/>
              <a:defRPr sz="21900"/>
            </a:lvl4pPr>
            <a:lvl5pPr lvl="4">
              <a:spcBef>
                <a:spcPts val="0"/>
              </a:spcBef>
              <a:spcAft>
                <a:spcPts val="0"/>
              </a:spcAft>
              <a:buSzPts val="21900"/>
              <a:buNone/>
              <a:defRPr sz="21900"/>
            </a:lvl5pPr>
            <a:lvl6pPr lvl="5">
              <a:spcBef>
                <a:spcPts val="0"/>
              </a:spcBef>
              <a:spcAft>
                <a:spcPts val="0"/>
              </a:spcAft>
              <a:buSzPts val="21900"/>
              <a:buNone/>
              <a:defRPr sz="21900"/>
            </a:lvl6pPr>
            <a:lvl7pPr lvl="6">
              <a:spcBef>
                <a:spcPts val="0"/>
              </a:spcBef>
              <a:spcAft>
                <a:spcPts val="0"/>
              </a:spcAft>
              <a:buSzPts val="21900"/>
              <a:buNone/>
              <a:defRPr sz="21900"/>
            </a:lvl7pPr>
            <a:lvl8pPr lvl="7">
              <a:spcBef>
                <a:spcPts val="0"/>
              </a:spcBef>
              <a:spcAft>
                <a:spcPts val="0"/>
              </a:spcAft>
              <a:buSzPts val="21900"/>
              <a:buNone/>
              <a:defRPr sz="21900"/>
            </a:lvl8pPr>
            <a:lvl9pPr lvl="8">
              <a:spcBef>
                <a:spcPts val="0"/>
              </a:spcBef>
              <a:spcAft>
                <a:spcPts val="0"/>
              </a:spcAft>
              <a:buSzPts val="21900"/>
              <a:buNone/>
              <a:defRPr sz="219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33889831" y="26528522"/>
            <a:ext cx="2194800" cy="2239200"/>
          </a:xfrm>
          <a:prstGeom prst="rect">
            <a:avLst/>
          </a:prstGeom>
        </p:spPr>
        <p:txBody>
          <a:bodyPr anchorCtr="0" anchor="ctr" bIns="417175" lIns="417175" spcFirstLastPara="1" rIns="417175" wrap="square" tIns="4171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18288000" y="-711"/>
            <a:ext cx="18288000" cy="29260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417175" lIns="417175" spcFirstLastPara="1" rIns="417175" wrap="square" tIns="4171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1062000" y="7015396"/>
            <a:ext cx="16180800" cy="8432700"/>
          </a:xfrm>
          <a:prstGeom prst="rect">
            <a:avLst/>
          </a:prstGeom>
        </p:spPr>
        <p:txBody>
          <a:bodyPr anchorCtr="0" anchor="b" bIns="417175" lIns="417175" spcFirstLastPara="1" rIns="417175" wrap="square" tIns="4171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9200"/>
              <a:buNone/>
              <a:defRPr sz="19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1062000" y="15946382"/>
            <a:ext cx="16180800" cy="7026300"/>
          </a:xfrm>
          <a:prstGeom prst="rect">
            <a:avLst/>
          </a:prstGeom>
        </p:spPr>
        <p:txBody>
          <a:bodyPr anchorCtr="0" anchor="t" bIns="417175" lIns="417175" spcFirstLastPara="1" rIns="417175" wrap="square" tIns="41717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19758000" y="4119182"/>
            <a:ext cx="15348000" cy="21021000"/>
          </a:xfrm>
          <a:prstGeom prst="rect">
            <a:avLst/>
          </a:prstGeom>
        </p:spPr>
        <p:txBody>
          <a:bodyPr anchorCtr="0" anchor="ctr" bIns="417175" lIns="417175" spcFirstLastPara="1" rIns="417175" wrap="square" tIns="417175">
            <a:normAutofit/>
          </a:bodyPr>
          <a:lstStyle>
            <a:lvl1pPr indent="-749300" lvl="0" marL="457200">
              <a:spcBef>
                <a:spcPts val="0"/>
              </a:spcBef>
              <a:spcAft>
                <a:spcPts val="0"/>
              </a:spcAft>
              <a:buSzPts val="8200"/>
              <a:buChar char="●"/>
              <a:defRPr/>
            </a:lvl1pPr>
            <a:lvl2pPr indent="-635000" lvl="1" marL="914400">
              <a:spcBef>
                <a:spcPts val="0"/>
              </a:spcBef>
              <a:spcAft>
                <a:spcPts val="0"/>
              </a:spcAft>
              <a:buSzPts val="6400"/>
              <a:buChar char="○"/>
              <a:defRPr/>
            </a:lvl2pPr>
            <a:lvl3pPr indent="-635000" lvl="2" marL="1371600">
              <a:spcBef>
                <a:spcPts val="0"/>
              </a:spcBef>
              <a:spcAft>
                <a:spcPts val="0"/>
              </a:spcAft>
              <a:buSzPts val="6400"/>
              <a:buChar char="■"/>
              <a:defRPr/>
            </a:lvl3pPr>
            <a:lvl4pPr indent="-635000" lvl="3" marL="1828800">
              <a:spcBef>
                <a:spcPts val="0"/>
              </a:spcBef>
              <a:spcAft>
                <a:spcPts val="0"/>
              </a:spcAft>
              <a:buSzPts val="6400"/>
              <a:buChar char="●"/>
              <a:defRPr/>
            </a:lvl4pPr>
            <a:lvl5pPr indent="-635000" lvl="4" marL="2286000">
              <a:spcBef>
                <a:spcPts val="0"/>
              </a:spcBef>
              <a:spcAft>
                <a:spcPts val="0"/>
              </a:spcAft>
              <a:buSzPts val="6400"/>
              <a:buChar char="○"/>
              <a:defRPr/>
            </a:lvl5pPr>
            <a:lvl6pPr indent="-635000" lvl="5" marL="2743200">
              <a:spcBef>
                <a:spcPts val="0"/>
              </a:spcBef>
              <a:spcAft>
                <a:spcPts val="0"/>
              </a:spcAft>
              <a:buSzPts val="6400"/>
              <a:buChar char="■"/>
              <a:defRPr/>
            </a:lvl6pPr>
            <a:lvl7pPr indent="-635000" lvl="6" marL="3200400">
              <a:spcBef>
                <a:spcPts val="0"/>
              </a:spcBef>
              <a:spcAft>
                <a:spcPts val="0"/>
              </a:spcAft>
              <a:buSzPts val="6400"/>
              <a:buChar char="●"/>
              <a:defRPr/>
            </a:lvl7pPr>
            <a:lvl8pPr indent="-635000" lvl="7" marL="3657600">
              <a:spcBef>
                <a:spcPts val="0"/>
              </a:spcBef>
              <a:spcAft>
                <a:spcPts val="0"/>
              </a:spcAft>
              <a:buSzPts val="6400"/>
              <a:buChar char="○"/>
              <a:defRPr/>
            </a:lvl8pPr>
            <a:lvl9pPr indent="-635000" lvl="8" marL="4114800">
              <a:spcBef>
                <a:spcPts val="0"/>
              </a:spcBef>
              <a:spcAft>
                <a:spcPts val="0"/>
              </a:spcAft>
              <a:buSzPts val="6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33889831" y="26528522"/>
            <a:ext cx="2194800" cy="2239200"/>
          </a:xfrm>
          <a:prstGeom prst="rect">
            <a:avLst/>
          </a:prstGeom>
        </p:spPr>
        <p:txBody>
          <a:bodyPr anchorCtr="0" anchor="ctr" bIns="417175" lIns="417175" spcFirstLastPara="1" rIns="417175" wrap="square" tIns="4171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1246800" y="24067271"/>
            <a:ext cx="23995200" cy="3442200"/>
          </a:xfrm>
          <a:prstGeom prst="rect">
            <a:avLst/>
          </a:prstGeom>
        </p:spPr>
        <p:txBody>
          <a:bodyPr anchorCtr="0" anchor="ctr" bIns="417175" lIns="417175" spcFirstLastPara="1" rIns="417175" wrap="square" tIns="41717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2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33889831" y="26528522"/>
            <a:ext cx="2194800" cy="2239200"/>
          </a:xfrm>
          <a:prstGeom prst="rect">
            <a:avLst/>
          </a:prstGeom>
        </p:spPr>
        <p:txBody>
          <a:bodyPr anchorCtr="0" anchor="ctr" bIns="417175" lIns="417175" spcFirstLastPara="1" rIns="417175" wrap="square" tIns="41717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246800" y="2531698"/>
            <a:ext cx="34082400" cy="3258000"/>
          </a:xfrm>
          <a:prstGeom prst="rect">
            <a:avLst/>
          </a:prstGeom>
          <a:noFill/>
          <a:ln>
            <a:noFill/>
          </a:ln>
        </p:spPr>
        <p:txBody>
          <a:bodyPr anchorCtr="0" anchor="t" bIns="417175" lIns="417175" spcFirstLastPara="1" rIns="417175" wrap="square" tIns="41717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None/>
              <a:defRPr sz="1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None/>
              <a:defRPr sz="1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None/>
              <a:defRPr sz="1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None/>
              <a:defRPr sz="1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None/>
              <a:defRPr sz="1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None/>
              <a:defRPr sz="1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None/>
              <a:defRPr sz="1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None/>
              <a:defRPr sz="1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800"/>
              <a:buNone/>
              <a:defRPr sz="1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246800" y="6556302"/>
            <a:ext cx="34082400" cy="194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17175" lIns="417175" spcFirstLastPara="1" rIns="417175" wrap="square" tIns="417175">
            <a:normAutofit/>
          </a:bodyPr>
          <a:lstStyle>
            <a:lvl1pPr indent="-7493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200"/>
              <a:buChar char="●"/>
              <a:defRPr sz="8200">
                <a:solidFill>
                  <a:schemeClr val="dk2"/>
                </a:solidFill>
              </a:defRPr>
            </a:lvl1pPr>
            <a:lvl2pPr indent="-6350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Char char="○"/>
              <a:defRPr sz="6400">
                <a:solidFill>
                  <a:schemeClr val="dk2"/>
                </a:solidFill>
              </a:defRPr>
            </a:lvl2pPr>
            <a:lvl3pPr indent="-6350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Char char="■"/>
              <a:defRPr sz="6400">
                <a:solidFill>
                  <a:schemeClr val="dk2"/>
                </a:solidFill>
              </a:defRPr>
            </a:lvl3pPr>
            <a:lvl4pPr indent="-6350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Char char="●"/>
              <a:defRPr sz="6400">
                <a:solidFill>
                  <a:schemeClr val="dk2"/>
                </a:solidFill>
              </a:defRPr>
            </a:lvl4pPr>
            <a:lvl5pPr indent="-6350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Char char="○"/>
              <a:defRPr sz="6400">
                <a:solidFill>
                  <a:schemeClr val="dk2"/>
                </a:solidFill>
              </a:defRPr>
            </a:lvl5pPr>
            <a:lvl6pPr indent="-6350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Char char="■"/>
              <a:defRPr sz="6400">
                <a:solidFill>
                  <a:schemeClr val="dk2"/>
                </a:solidFill>
              </a:defRPr>
            </a:lvl6pPr>
            <a:lvl7pPr indent="-6350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Char char="●"/>
              <a:defRPr sz="6400">
                <a:solidFill>
                  <a:schemeClr val="dk2"/>
                </a:solidFill>
              </a:defRPr>
            </a:lvl7pPr>
            <a:lvl8pPr indent="-6350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Char char="○"/>
              <a:defRPr sz="6400">
                <a:solidFill>
                  <a:schemeClr val="dk2"/>
                </a:solidFill>
              </a:defRPr>
            </a:lvl8pPr>
            <a:lvl9pPr indent="-6350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400"/>
              <a:buChar char="■"/>
              <a:defRPr sz="6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33889831" y="26528522"/>
            <a:ext cx="2194800" cy="22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7175" lIns="417175" spcFirstLastPara="1" rIns="417175" wrap="square" tIns="417175">
            <a:normAutofit/>
          </a:bodyPr>
          <a:lstStyle>
            <a:lvl1pPr lvl="0" algn="r">
              <a:buNone/>
              <a:defRPr sz="4600">
                <a:solidFill>
                  <a:schemeClr val="dk2"/>
                </a:solidFill>
              </a:defRPr>
            </a:lvl1pPr>
            <a:lvl2pPr lvl="1" algn="r">
              <a:buNone/>
              <a:defRPr sz="4600">
                <a:solidFill>
                  <a:schemeClr val="dk2"/>
                </a:solidFill>
              </a:defRPr>
            </a:lvl2pPr>
            <a:lvl3pPr lvl="2" algn="r">
              <a:buNone/>
              <a:defRPr sz="4600">
                <a:solidFill>
                  <a:schemeClr val="dk2"/>
                </a:solidFill>
              </a:defRPr>
            </a:lvl3pPr>
            <a:lvl4pPr lvl="3" algn="r">
              <a:buNone/>
              <a:defRPr sz="4600">
                <a:solidFill>
                  <a:schemeClr val="dk2"/>
                </a:solidFill>
              </a:defRPr>
            </a:lvl4pPr>
            <a:lvl5pPr lvl="4" algn="r">
              <a:buNone/>
              <a:defRPr sz="4600">
                <a:solidFill>
                  <a:schemeClr val="dk2"/>
                </a:solidFill>
              </a:defRPr>
            </a:lvl5pPr>
            <a:lvl6pPr lvl="5" algn="r">
              <a:buNone/>
              <a:defRPr sz="4600">
                <a:solidFill>
                  <a:schemeClr val="dk2"/>
                </a:solidFill>
              </a:defRPr>
            </a:lvl6pPr>
            <a:lvl7pPr lvl="6" algn="r">
              <a:buNone/>
              <a:defRPr sz="4600">
                <a:solidFill>
                  <a:schemeClr val="dk2"/>
                </a:solidFill>
              </a:defRPr>
            </a:lvl7pPr>
            <a:lvl8pPr lvl="7" algn="r">
              <a:buNone/>
              <a:defRPr sz="4600">
                <a:solidFill>
                  <a:schemeClr val="dk2"/>
                </a:solidFill>
              </a:defRPr>
            </a:lvl8pPr>
            <a:lvl9pPr lvl="8" algn="r">
              <a:buNone/>
              <a:defRPr sz="46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674620" y="2456688"/>
            <a:ext cx="31226700" cy="2649600"/>
          </a:xfrm>
          <a:prstGeom prst="rect">
            <a:avLst/>
          </a:prstGeom>
          <a:noFill/>
          <a:ln>
            <a:noFill/>
          </a:ln>
        </p:spPr>
        <p:txBody>
          <a:bodyPr anchorCtr="0" anchor="t" bIns="292100" lIns="292100" spcFirstLastPara="1" rIns="292100" wrap="square" tIns="29210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700"/>
              <a:buFont typeface="Be Vietnam Pro SemiBold"/>
              <a:buNone/>
              <a:defRPr sz="12700">
                <a:solidFill>
                  <a:schemeClr val="accent2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700"/>
              <a:buFont typeface="Be Vietnam Pro SemiBold"/>
              <a:buNone/>
              <a:defRPr sz="12700">
                <a:solidFill>
                  <a:schemeClr val="accent2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700"/>
              <a:buFont typeface="Be Vietnam Pro SemiBold"/>
              <a:buNone/>
              <a:defRPr sz="12700">
                <a:solidFill>
                  <a:schemeClr val="accent2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700"/>
              <a:buFont typeface="Be Vietnam Pro SemiBold"/>
              <a:buNone/>
              <a:defRPr sz="12700">
                <a:solidFill>
                  <a:schemeClr val="accent2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700"/>
              <a:buFont typeface="Be Vietnam Pro SemiBold"/>
              <a:buNone/>
              <a:defRPr sz="12700">
                <a:solidFill>
                  <a:schemeClr val="accent2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700"/>
              <a:buFont typeface="Be Vietnam Pro SemiBold"/>
              <a:buNone/>
              <a:defRPr sz="12700">
                <a:solidFill>
                  <a:schemeClr val="accent2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700"/>
              <a:buFont typeface="Be Vietnam Pro SemiBold"/>
              <a:buNone/>
              <a:defRPr sz="12700">
                <a:solidFill>
                  <a:schemeClr val="accent2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700"/>
              <a:buFont typeface="Be Vietnam Pro SemiBold"/>
              <a:buNone/>
              <a:defRPr sz="12700">
                <a:solidFill>
                  <a:schemeClr val="accent2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700"/>
              <a:buFont typeface="Be Vietnam Pro SemiBold"/>
              <a:buNone/>
              <a:defRPr sz="12700">
                <a:solidFill>
                  <a:schemeClr val="accent2"/>
                </a:solidFill>
                <a:latin typeface="Be Vietnam Pro SemiBold"/>
                <a:ea typeface="Be Vietnam Pro SemiBold"/>
                <a:cs typeface="Be Vietnam Pro SemiBold"/>
                <a:sym typeface="Be Vietnam Pro SemiBold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674620" y="6481275"/>
            <a:ext cx="31226700" cy="20322900"/>
          </a:xfrm>
          <a:prstGeom prst="rect">
            <a:avLst/>
          </a:prstGeom>
          <a:noFill/>
          <a:ln>
            <a:noFill/>
          </a:ln>
        </p:spPr>
        <p:txBody>
          <a:bodyPr anchorCtr="0" anchor="t" bIns="292100" lIns="292100" spcFirstLastPara="1" rIns="292100" wrap="square" tIns="292100">
            <a:noAutofit/>
          </a:bodyPr>
          <a:lstStyle>
            <a:lvl1pPr indent="-4572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●"/>
              <a:defRPr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1pPr>
            <a:lvl2pPr indent="-4572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○"/>
              <a:defRPr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2pPr>
            <a:lvl3pPr indent="-4572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■"/>
              <a:defRPr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3pPr>
            <a:lvl4pPr indent="-4572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●"/>
              <a:defRPr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4pPr>
            <a:lvl5pPr indent="-4572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○"/>
              <a:defRPr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5pPr>
            <a:lvl6pPr indent="-4572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■"/>
              <a:defRPr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6pPr>
            <a:lvl7pPr indent="-4572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●"/>
              <a:defRPr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7pPr>
            <a:lvl8pPr indent="-4572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○"/>
              <a:defRPr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8pPr>
            <a:lvl9pPr indent="-4572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■"/>
              <a:defRPr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33889831" y="26528522"/>
            <a:ext cx="2195100" cy="22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15350" lIns="415350" spcFirstLastPara="1" rIns="415350" wrap="square" tIns="415350">
            <a:noAutofit/>
          </a:bodyPr>
          <a:lstStyle>
            <a:lvl1pPr lvl="0" rtl="0" algn="r">
              <a:buNone/>
              <a:defRPr sz="4500">
                <a:solidFill>
                  <a:schemeClr val="dk2"/>
                </a:solidFill>
              </a:defRPr>
            </a:lvl1pPr>
            <a:lvl2pPr lvl="1" rtl="0" algn="r">
              <a:buNone/>
              <a:defRPr sz="4500">
                <a:solidFill>
                  <a:schemeClr val="dk2"/>
                </a:solidFill>
              </a:defRPr>
            </a:lvl2pPr>
            <a:lvl3pPr lvl="2" rtl="0" algn="r">
              <a:buNone/>
              <a:defRPr sz="4500">
                <a:solidFill>
                  <a:schemeClr val="dk2"/>
                </a:solidFill>
              </a:defRPr>
            </a:lvl3pPr>
            <a:lvl4pPr lvl="3" rtl="0" algn="r">
              <a:buNone/>
              <a:defRPr sz="4500">
                <a:solidFill>
                  <a:schemeClr val="dk2"/>
                </a:solidFill>
              </a:defRPr>
            </a:lvl4pPr>
            <a:lvl5pPr lvl="4" rtl="0" algn="r">
              <a:buNone/>
              <a:defRPr sz="4500">
                <a:solidFill>
                  <a:schemeClr val="dk2"/>
                </a:solidFill>
              </a:defRPr>
            </a:lvl5pPr>
            <a:lvl6pPr lvl="5" rtl="0" algn="r">
              <a:buNone/>
              <a:defRPr sz="4500">
                <a:solidFill>
                  <a:schemeClr val="dk2"/>
                </a:solidFill>
              </a:defRPr>
            </a:lvl6pPr>
            <a:lvl7pPr lvl="6" rtl="0" algn="r">
              <a:buNone/>
              <a:defRPr sz="4500">
                <a:solidFill>
                  <a:schemeClr val="dk2"/>
                </a:solidFill>
              </a:defRPr>
            </a:lvl7pPr>
            <a:lvl8pPr lvl="7" rtl="0" algn="r">
              <a:buNone/>
              <a:defRPr sz="4500">
                <a:solidFill>
                  <a:schemeClr val="dk2"/>
                </a:solidFill>
              </a:defRPr>
            </a:lvl8pPr>
            <a:lvl9pPr lvl="8" rtl="0" algn="r">
              <a:buNone/>
              <a:defRPr sz="45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hyperlink" Target="https://www.breastcancer.org/types/invasive-lobular-carcinoma" TargetMode="External"/><Relationship Id="rId6" Type="http://schemas.openxmlformats.org/officeDocument/2006/relationships/hyperlink" Target="https://doi.org/10.1038/35021093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dk1"/>
            </a:gs>
            <a:gs pos="100000">
              <a:schemeClr val="lt1"/>
            </a:gs>
          </a:gsLst>
          <a:lin ang="13500032" scaled="0"/>
        </a:gra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79111" y="17953126"/>
            <a:ext cx="7239000" cy="4787923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9"/>
          <p:cNvSpPr txBox="1"/>
          <p:nvPr>
            <p:ph idx="4294967295" type="subTitle"/>
          </p:nvPr>
        </p:nvSpPr>
        <p:spPr>
          <a:xfrm>
            <a:off x="773168" y="14601286"/>
            <a:ext cx="8457300" cy="983400"/>
          </a:xfrm>
          <a:prstGeom prst="rect">
            <a:avLst/>
          </a:prstGeom>
          <a:ln>
            <a:noFill/>
          </a:ln>
        </p:spPr>
        <p:txBody>
          <a:bodyPr anchorCtr="0" anchor="ctr" bIns="292100" lIns="292100" spcFirstLastPara="1" rIns="292100" wrap="square" tIns="292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200">
                <a:solidFill>
                  <a:schemeClr val="lt2"/>
                </a:solidFill>
              </a:rPr>
              <a:t>DATASET DESCRIPTION</a:t>
            </a:r>
            <a:endParaRPr b="1" sz="6200">
              <a:solidFill>
                <a:schemeClr val="lt2"/>
              </a:solidFill>
            </a:endParaRPr>
          </a:p>
        </p:txBody>
      </p:sp>
      <p:sp>
        <p:nvSpPr>
          <p:cNvPr id="129" name="Google Shape;129;p29"/>
          <p:cNvSpPr txBox="1"/>
          <p:nvPr>
            <p:ph type="title"/>
          </p:nvPr>
        </p:nvSpPr>
        <p:spPr>
          <a:xfrm>
            <a:off x="745650" y="797600"/>
            <a:ext cx="34082400" cy="2374800"/>
          </a:xfrm>
          <a:prstGeom prst="rect">
            <a:avLst/>
          </a:prstGeom>
        </p:spPr>
        <p:txBody>
          <a:bodyPr anchorCtr="0" anchor="ctr" bIns="292100" lIns="292100" spcFirstLastPara="1" rIns="292100" wrap="square" tIns="292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300"/>
              <a:t>PREDICTING OUTCOMES OF BREAST CANCER PATIENTS</a:t>
            </a:r>
            <a:endParaRPr sz="9300"/>
          </a:p>
        </p:txBody>
      </p:sp>
      <p:cxnSp>
        <p:nvCxnSpPr>
          <p:cNvPr id="130" name="Google Shape;130;p29"/>
          <p:cNvCxnSpPr/>
          <p:nvPr/>
        </p:nvCxnSpPr>
        <p:spPr>
          <a:xfrm flipH="1" rot="10800000">
            <a:off x="800704" y="797602"/>
            <a:ext cx="33972300" cy="102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1" name="Google Shape;131;p29"/>
          <p:cNvSpPr txBox="1"/>
          <p:nvPr>
            <p:ph idx="4294967295" type="subTitle"/>
          </p:nvPr>
        </p:nvSpPr>
        <p:spPr>
          <a:xfrm>
            <a:off x="773179" y="3675130"/>
            <a:ext cx="33972300" cy="1189200"/>
          </a:xfrm>
          <a:prstGeom prst="rect">
            <a:avLst/>
          </a:prstGeom>
          <a:ln>
            <a:noFill/>
          </a:ln>
        </p:spPr>
        <p:txBody>
          <a:bodyPr anchorCtr="0" anchor="t" bIns="292100" lIns="292100" spcFirstLastPara="1" rIns="292100" wrap="square" tIns="2921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200">
                <a:solidFill>
                  <a:schemeClr val="accent1"/>
                </a:solidFill>
              </a:rPr>
              <a:t>Urmee D., Chloe S., Anthony T., Chiemeka N., Maitrayee D.</a:t>
            </a:r>
            <a:endParaRPr b="1" sz="6200">
              <a:solidFill>
                <a:schemeClr val="accent1"/>
              </a:solidFill>
            </a:endParaRPr>
          </a:p>
        </p:txBody>
      </p:sp>
      <p:sp>
        <p:nvSpPr>
          <p:cNvPr id="132" name="Google Shape;132;p29"/>
          <p:cNvSpPr txBox="1"/>
          <p:nvPr>
            <p:ph idx="4294967295" type="subTitle"/>
          </p:nvPr>
        </p:nvSpPr>
        <p:spPr>
          <a:xfrm>
            <a:off x="773168" y="5820298"/>
            <a:ext cx="8457300" cy="983400"/>
          </a:xfrm>
          <a:prstGeom prst="rect">
            <a:avLst/>
          </a:prstGeom>
          <a:ln>
            <a:noFill/>
          </a:ln>
        </p:spPr>
        <p:txBody>
          <a:bodyPr anchorCtr="0" anchor="ctr" bIns="292100" lIns="292100" spcFirstLastPara="1" rIns="292100" wrap="square" tIns="292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200">
                <a:solidFill>
                  <a:schemeClr val="lt2"/>
                </a:solidFill>
              </a:rPr>
              <a:t>BREAST CANCER BACKGROUND</a:t>
            </a:r>
            <a:endParaRPr b="1" sz="6200">
              <a:solidFill>
                <a:schemeClr val="lt2"/>
              </a:solidFill>
            </a:endParaRPr>
          </a:p>
        </p:txBody>
      </p:sp>
      <p:sp>
        <p:nvSpPr>
          <p:cNvPr id="133" name="Google Shape;133;p29"/>
          <p:cNvSpPr txBox="1"/>
          <p:nvPr/>
        </p:nvSpPr>
        <p:spPr>
          <a:xfrm>
            <a:off x="1098868" y="16081229"/>
            <a:ext cx="8457300" cy="17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292100" lIns="292100" spcFirstLastPara="1" rIns="292100" wrap="square" tIns="292100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●"/>
            </a:pPr>
            <a:r>
              <a:rPr lang="en"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705 breast cancer samples.</a:t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●"/>
            </a:pPr>
            <a:r>
              <a:rPr lang="en"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611 patients survived, 94 died</a:t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●"/>
            </a:pPr>
            <a:r>
              <a:rPr lang="en"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Four different omics data types:</a:t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57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○"/>
            </a:pPr>
            <a:r>
              <a:rPr lang="en"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cn: copy number variations (n=860)</a:t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57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○"/>
            </a:pPr>
            <a:r>
              <a:rPr lang="en"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mu: mutations (n=249)</a:t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57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○"/>
            </a:pPr>
            <a:r>
              <a:rPr lang="en"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rs: gene expression (n=604)</a:t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57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○"/>
            </a:pPr>
            <a:r>
              <a:rPr lang="en"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pp: protein levels (n=223)</a:t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34" name="Google Shape;134;p29"/>
          <p:cNvSpPr txBox="1"/>
          <p:nvPr>
            <p:ph idx="4294967295" type="subTitle"/>
          </p:nvPr>
        </p:nvSpPr>
        <p:spPr>
          <a:xfrm>
            <a:off x="26442835" y="5389673"/>
            <a:ext cx="8457300" cy="983400"/>
          </a:xfrm>
          <a:prstGeom prst="rect">
            <a:avLst/>
          </a:prstGeom>
          <a:ln>
            <a:noFill/>
          </a:ln>
        </p:spPr>
        <p:txBody>
          <a:bodyPr anchorCtr="0" anchor="ctr" bIns="292100" lIns="292100" spcFirstLastPara="1" rIns="292100" wrap="square" tIns="292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200">
                <a:solidFill>
                  <a:schemeClr val="lt2"/>
                </a:solidFill>
              </a:rPr>
              <a:t>DISCUSSION</a:t>
            </a:r>
            <a:endParaRPr b="1" sz="6200">
              <a:solidFill>
                <a:schemeClr val="lt2"/>
              </a:solidFill>
            </a:endParaRPr>
          </a:p>
        </p:txBody>
      </p:sp>
      <p:sp>
        <p:nvSpPr>
          <p:cNvPr id="135" name="Google Shape;135;p29"/>
          <p:cNvSpPr txBox="1"/>
          <p:nvPr/>
        </p:nvSpPr>
        <p:spPr>
          <a:xfrm>
            <a:off x="26442675" y="6363250"/>
            <a:ext cx="8932800" cy="37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92100" lIns="292100" spcFirstLastPara="1" rIns="292100" wrap="square" tIns="292100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Be Vietnam Pro"/>
              <a:buChar char="●"/>
            </a:pPr>
            <a:r>
              <a:rPr lang="en" sz="30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Overall, we see that the precisions for the died class are </a:t>
            </a:r>
            <a:r>
              <a:rPr lang="en" sz="30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significantly</a:t>
            </a:r>
            <a:r>
              <a:rPr lang="en" sz="30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 lower than the survived class, most likely due to the imbalance in the data. Through data augmentation and sampling methods, we hope to address this limitation in the future. </a:t>
            </a:r>
            <a:endParaRPr sz="30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Be Vietnam Pro"/>
              <a:buChar char="●"/>
            </a:pPr>
            <a:r>
              <a:rPr lang="en" sz="30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The high precisions of the tuned ANN and Random Forest </a:t>
            </a:r>
            <a:r>
              <a:rPr lang="en" sz="30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indicate</a:t>
            </a:r>
            <a:r>
              <a:rPr lang="en" sz="30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 that these methods are viable options for </a:t>
            </a:r>
            <a:r>
              <a:rPr lang="en" sz="30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predicting patient outcomes.</a:t>
            </a:r>
            <a:r>
              <a:rPr lang="en" sz="30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 </a:t>
            </a:r>
            <a:endParaRPr sz="30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36" name="Google Shape;136;p29"/>
          <p:cNvSpPr txBox="1"/>
          <p:nvPr>
            <p:ph idx="4294967295" type="subTitle"/>
          </p:nvPr>
        </p:nvSpPr>
        <p:spPr>
          <a:xfrm>
            <a:off x="9998272" y="5399348"/>
            <a:ext cx="13878900" cy="983400"/>
          </a:xfrm>
          <a:prstGeom prst="rect">
            <a:avLst/>
          </a:prstGeom>
          <a:ln>
            <a:noFill/>
          </a:ln>
        </p:spPr>
        <p:txBody>
          <a:bodyPr anchorCtr="0" anchor="ctr" bIns="292100" lIns="292100" spcFirstLastPara="1" rIns="292100" wrap="square" tIns="292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200">
                <a:solidFill>
                  <a:schemeClr val="lt2"/>
                </a:solidFill>
              </a:rPr>
              <a:t>METHODS</a:t>
            </a:r>
            <a:endParaRPr b="1" sz="6200">
              <a:solidFill>
                <a:schemeClr val="lt2"/>
              </a:solidFill>
            </a:endParaRPr>
          </a:p>
        </p:txBody>
      </p:sp>
      <p:sp>
        <p:nvSpPr>
          <p:cNvPr id="137" name="Google Shape;137;p29"/>
          <p:cNvSpPr txBox="1"/>
          <p:nvPr>
            <p:ph idx="4294967295" type="subTitle"/>
          </p:nvPr>
        </p:nvSpPr>
        <p:spPr>
          <a:xfrm>
            <a:off x="10095025" y="10827200"/>
            <a:ext cx="8263800" cy="1430400"/>
          </a:xfrm>
          <a:prstGeom prst="rect">
            <a:avLst/>
          </a:prstGeom>
          <a:ln>
            <a:noFill/>
          </a:ln>
        </p:spPr>
        <p:txBody>
          <a:bodyPr anchorCtr="0" anchor="ctr" bIns="292100" lIns="292100" spcFirstLastPara="1" rIns="292100" wrap="square" tIns="292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accent1"/>
                </a:solidFill>
              </a:rPr>
              <a:t>MACHINE LEARNING CLASSIFIERS</a:t>
            </a:r>
            <a:endParaRPr b="1" sz="4100">
              <a:solidFill>
                <a:schemeClr val="accent1"/>
              </a:solidFill>
            </a:endParaRPr>
          </a:p>
        </p:txBody>
      </p:sp>
      <p:sp>
        <p:nvSpPr>
          <p:cNvPr id="138" name="Google Shape;138;p29"/>
          <p:cNvSpPr/>
          <p:nvPr/>
        </p:nvSpPr>
        <p:spPr>
          <a:xfrm>
            <a:off x="10164739" y="12468912"/>
            <a:ext cx="1035900" cy="110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48350" lIns="148350" spcFirstLastPara="1" rIns="148350" wrap="square" tIns="148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29"/>
          <p:cNvSpPr/>
          <p:nvPr/>
        </p:nvSpPr>
        <p:spPr>
          <a:xfrm>
            <a:off x="10164725" y="14418077"/>
            <a:ext cx="1035900" cy="9273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48350" lIns="148350" spcFirstLastPara="1" rIns="148350" wrap="square" tIns="148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9"/>
          <p:cNvSpPr/>
          <p:nvPr/>
        </p:nvSpPr>
        <p:spPr>
          <a:xfrm>
            <a:off x="10107934" y="18336451"/>
            <a:ext cx="1035900" cy="110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48350" lIns="148350" spcFirstLastPara="1" rIns="148350" wrap="square" tIns="148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" name="Google Shape;141;p29"/>
          <p:cNvGrpSpPr/>
          <p:nvPr/>
        </p:nvGrpSpPr>
        <p:grpSpPr>
          <a:xfrm>
            <a:off x="10332323" y="18589236"/>
            <a:ext cx="587065" cy="599058"/>
            <a:chOff x="3950316" y="3820307"/>
            <a:chExt cx="369805" cy="353782"/>
          </a:xfrm>
        </p:grpSpPr>
        <p:sp>
          <p:nvSpPr>
            <p:cNvPr id="142" name="Google Shape;142;p29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8350" lIns="148350" spcFirstLastPara="1" rIns="148350" wrap="square" tIns="1483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29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8350" lIns="148350" spcFirstLastPara="1" rIns="148350" wrap="square" tIns="1483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29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8350" lIns="148350" spcFirstLastPara="1" rIns="148350" wrap="square" tIns="1483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29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8350" lIns="148350" spcFirstLastPara="1" rIns="148350" wrap="square" tIns="1483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6" name="Google Shape;146;p29"/>
          <p:cNvSpPr txBox="1"/>
          <p:nvPr/>
        </p:nvSpPr>
        <p:spPr>
          <a:xfrm>
            <a:off x="11317525" y="12106100"/>
            <a:ext cx="7063500" cy="29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292100" lIns="292100" spcFirstLastPara="1" rIns="292100" wrap="square" tIns="292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SVM</a:t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 Vietnam Pro"/>
              <a:buChar char="●"/>
            </a:pPr>
            <a:r>
              <a:rPr lang="en" sz="29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Linear SVM used to find the best hyperplane that separates the </a:t>
            </a:r>
            <a:r>
              <a:rPr lang="en" sz="29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survived</a:t>
            </a:r>
            <a:r>
              <a:rPr lang="en" sz="29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 and died classes</a:t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47" name="Google Shape;147;p29"/>
          <p:cNvSpPr txBox="1"/>
          <p:nvPr/>
        </p:nvSpPr>
        <p:spPr>
          <a:xfrm>
            <a:off x="11317510" y="14298775"/>
            <a:ext cx="7063500" cy="3709500"/>
          </a:xfrm>
          <a:prstGeom prst="rect">
            <a:avLst/>
          </a:prstGeom>
          <a:noFill/>
          <a:ln>
            <a:noFill/>
          </a:ln>
        </p:spPr>
        <p:txBody>
          <a:bodyPr anchorCtr="0" anchor="t" bIns="292100" lIns="292100" spcFirstLastPara="1" rIns="292100" wrap="square" tIns="292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ANN</a:t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508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500"/>
              <a:buFont typeface="Be Vietnam Pro"/>
              <a:buChar char="●"/>
            </a:pPr>
            <a:r>
              <a:rPr lang="en" sz="29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Multilayer perceptrons (MLPs) are a class of </a:t>
            </a:r>
            <a:r>
              <a:rPr lang="en" sz="29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 fully connected </a:t>
            </a:r>
            <a:r>
              <a:rPr lang="en" sz="29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 artificial neural networks (ANNs)</a:t>
            </a:r>
            <a:endParaRPr sz="29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900"/>
              <a:buFont typeface="Be Vietnam Pro"/>
              <a:buChar char="●"/>
            </a:pPr>
            <a:r>
              <a:rPr lang="en" sz="29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Used MLPs with 3 hidden layers, with a maximum of 50 iterations</a:t>
            </a:r>
            <a:endParaRPr sz="29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900"/>
              <a:buFont typeface="Be Vietnam Pro"/>
              <a:buChar char="●"/>
            </a:pPr>
            <a:r>
              <a:rPr lang="en" sz="29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Tuned hyper params</a:t>
            </a:r>
            <a:endParaRPr sz="29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48" name="Google Shape;148;p29"/>
          <p:cNvSpPr txBox="1"/>
          <p:nvPr/>
        </p:nvSpPr>
        <p:spPr>
          <a:xfrm>
            <a:off x="11365925" y="17779736"/>
            <a:ext cx="7063500" cy="29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292100" lIns="292100" spcFirstLastPara="1" rIns="292100" wrap="square" tIns="292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Decision Trees</a:t>
            </a:r>
            <a:endParaRPr sz="35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Be Vietnam Pro"/>
              <a:buChar char="●"/>
            </a:pPr>
            <a:r>
              <a:rPr lang="en" sz="28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Determines classification through a series of yes and no decisions  regarding certain characteristics gathered from training</a:t>
            </a:r>
            <a:endParaRPr sz="28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0640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Be Vietnam Pro"/>
              <a:buChar char="●"/>
            </a:pPr>
            <a:r>
              <a:rPr lang="en" sz="28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Used a max depth of 70 </a:t>
            </a:r>
            <a:endParaRPr sz="35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cxnSp>
        <p:nvCxnSpPr>
          <p:cNvPr id="149" name="Google Shape;149;p29"/>
          <p:cNvCxnSpPr/>
          <p:nvPr/>
        </p:nvCxnSpPr>
        <p:spPr>
          <a:xfrm flipH="1" rot="10800000">
            <a:off x="800704" y="3162215"/>
            <a:ext cx="33972300" cy="10200"/>
          </a:xfrm>
          <a:prstGeom prst="straightConnector1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0" name="Google Shape;150;p29"/>
          <p:cNvSpPr txBox="1"/>
          <p:nvPr/>
        </p:nvSpPr>
        <p:spPr>
          <a:xfrm>
            <a:off x="1098868" y="7476654"/>
            <a:ext cx="8457300" cy="1762800"/>
          </a:xfrm>
          <a:prstGeom prst="rect">
            <a:avLst/>
          </a:prstGeom>
          <a:noFill/>
          <a:ln>
            <a:noFill/>
          </a:ln>
        </p:spPr>
        <p:txBody>
          <a:bodyPr anchorCtr="0" anchor="t" bIns="292100" lIns="292100" spcFirstLastPara="1" rIns="292100" wrap="square" tIns="292100">
            <a:noAutofit/>
          </a:bodyPr>
          <a:lstStyle/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●"/>
            </a:pPr>
            <a:r>
              <a:rPr lang="en"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M</a:t>
            </a:r>
            <a:r>
              <a:rPr lang="en"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ore prevalent in females</a:t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●"/>
            </a:pPr>
            <a:r>
              <a:rPr lang="en"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In women with cancer, 1/3 are breast cancer</a:t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●"/>
            </a:pPr>
            <a:r>
              <a:rPr lang="en"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IDC: 1st most common</a:t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57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○"/>
            </a:pPr>
            <a:r>
              <a:rPr lang="en"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75-80%</a:t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●"/>
            </a:pPr>
            <a:r>
              <a:rPr lang="en"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ILC: 2nd most common </a:t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57200" lvl="1" marL="9144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○"/>
            </a:pPr>
            <a:r>
              <a:rPr lang="en"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10-15%</a:t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●"/>
            </a:pPr>
            <a:r>
              <a:rPr lang="en"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Incidence rates have increased</a:t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57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Font typeface="Be Vietnam Pro"/>
              <a:buChar char="●"/>
            </a:pPr>
            <a:r>
              <a:rPr lang="en"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&gt;40,000 individuals die every year</a:t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51" name="Google Shape;151;p29"/>
          <p:cNvSpPr txBox="1"/>
          <p:nvPr>
            <p:ph idx="4294967295" type="subTitle"/>
          </p:nvPr>
        </p:nvSpPr>
        <p:spPr>
          <a:xfrm>
            <a:off x="773168" y="22495311"/>
            <a:ext cx="8457300" cy="983400"/>
          </a:xfrm>
          <a:prstGeom prst="rect">
            <a:avLst/>
          </a:prstGeom>
          <a:ln>
            <a:noFill/>
          </a:ln>
        </p:spPr>
        <p:txBody>
          <a:bodyPr anchorCtr="0" anchor="ctr" bIns="292100" lIns="292100" spcFirstLastPara="1" rIns="292100" wrap="square" tIns="292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200">
                <a:solidFill>
                  <a:schemeClr val="lt2"/>
                </a:solidFill>
              </a:rPr>
              <a:t>RESEARCH QUESTION</a:t>
            </a:r>
            <a:endParaRPr b="1" sz="6200">
              <a:solidFill>
                <a:schemeClr val="lt2"/>
              </a:solidFill>
            </a:endParaRPr>
          </a:p>
        </p:txBody>
      </p:sp>
      <p:sp>
        <p:nvSpPr>
          <p:cNvPr id="152" name="Google Shape;152;p29"/>
          <p:cNvSpPr txBox="1"/>
          <p:nvPr/>
        </p:nvSpPr>
        <p:spPr>
          <a:xfrm>
            <a:off x="1098875" y="23872672"/>
            <a:ext cx="84573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292100" lIns="292100" spcFirstLastPara="1" rIns="292100" wrap="square" tIns="292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7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Can ML techniques be used to accurately predict patient outcomes based on omics data?</a:t>
            </a:r>
            <a:endParaRPr sz="47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53" name="Google Shape;153;p29"/>
          <p:cNvSpPr/>
          <p:nvPr/>
        </p:nvSpPr>
        <p:spPr>
          <a:xfrm>
            <a:off x="10164764" y="21178381"/>
            <a:ext cx="1035900" cy="110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48350" lIns="148350" spcFirstLastPara="1" rIns="148350" wrap="square" tIns="148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9"/>
          <p:cNvSpPr/>
          <p:nvPr/>
        </p:nvSpPr>
        <p:spPr>
          <a:xfrm>
            <a:off x="10164771" y="26591014"/>
            <a:ext cx="1035900" cy="11049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148350" lIns="148350" spcFirstLastPara="1" rIns="148350" wrap="square" tIns="14835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9"/>
          <p:cNvSpPr txBox="1"/>
          <p:nvPr/>
        </p:nvSpPr>
        <p:spPr>
          <a:xfrm>
            <a:off x="11355813" y="20740361"/>
            <a:ext cx="7063500" cy="14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292100" lIns="292100" spcFirstLastPara="1" rIns="292100" wrap="square" tIns="292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KNN and Naive Bayes</a:t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Be Vietnam Pro"/>
              <a:buChar char="●"/>
            </a:pPr>
            <a:r>
              <a:rPr b="1" lang="en" sz="27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KNN</a:t>
            </a:r>
            <a:r>
              <a:rPr lang="en" sz="27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 determines </a:t>
            </a:r>
            <a:r>
              <a:rPr lang="en" sz="27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classification</a:t>
            </a:r>
            <a:r>
              <a:rPr lang="en" sz="27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 using “lazy evaluation” essentially collecting of census of k number of data points nearest to it by some metric classifying based on how the majority are classified</a:t>
            </a:r>
            <a:endParaRPr sz="27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Be Vietnam Pro"/>
              <a:buChar char="●"/>
            </a:pPr>
            <a:r>
              <a:rPr lang="en" sz="27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Used K = 7 </a:t>
            </a:r>
            <a:endParaRPr sz="27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Be Vietnam Pro"/>
              <a:buChar char="●"/>
            </a:pPr>
            <a:r>
              <a:rPr lang="en" sz="27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 </a:t>
            </a:r>
            <a:r>
              <a:rPr b="1" lang="en" sz="27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Naive Bayes </a:t>
            </a:r>
            <a:r>
              <a:rPr lang="en" sz="27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determines classification based on a number of </a:t>
            </a:r>
            <a:r>
              <a:rPr lang="en" sz="27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independent</a:t>
            </a:r>
            <a:r>
              <a:rPr lang="en" sz="27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 probabilities</a:t>
            </a:r>
            <a:endParaRPr sz="27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700"/>
              <a:buFont typeface="Be Vietnam Pro"/>
              <a:buChar char="●"/>
            </a:pPr>
            <a:r>
              <a:rPr lang="en" sz="27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Used Multinomial </a:t>
            </a:r>
            <a:endParaRPr sz="27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56" name="Google Shape;156;p29"/>
          <p:cNvSpPr txBox="1"/>
          <p:nvPr/>
        </p:nvSpPr>
        <p:spPr>
          <a:xfrm>
            <a:off x="11365913" y="25960925"/>
            <a:ext cx="7602900" cy="44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292100" lIns="292100" spcFirstLastPara="1" rIns="292100" wrap="square" tIns="292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Random Forest</a:t>
            </a:r>
            <a:endParaRPr sz="36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Be Vietnam Pro"/>
              <a:buChar char="●"/>
            </a:pPr>
            <a:r>
              <a:rPr lang="en" sz="2700">
                <a:solidFill>
                  <a:srgbClr val="020F49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Creates many decision trees, each based on a random subset of genes and samples</a:t>
            </a:r>
            <a:endParaRPr sz="2700">
              <a:solidFill>
                <a:srgbClr val="020F49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38150" lvl="0" marL="45720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300"/>
              <a:buFont typeface="Be Vietnam Pro"/>
              <a:buChar char="●"/>
            </a:pPr>
            <a:r>
              <a:rPr lang="en" sz="2700">
                <a:solidFill>
                  <a:srgbClr val="020F49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Trees are combined to produce a consensus prediction for each sample</a:t>
            </a:r>
            <a:endParaRPr sz="2700">
              <a:solidFill>
                <a:srgbClr val="020F49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57" name="Google Shape;157;p29"/>
          <p:cNvSpPr txBox="1"/>
          <p:nvPr>
            <p:ph idx="4294967295" type="subTitle"/>
          </p:nvPr>
        </p:nvSpPr>
        <p:spPr>
          <a:xfrm>
            <a:off x="26869885" y="24104136"/>
            <a:ext cx="8457300" cy="983400"/>
          </a:xfrm>
          <a:prstGeom prst="rect">
            <a:avLst/>
          </a:prstGeom>
          <a:ln>
            <a:noFill/>
          </a:ln>
        </p:spPr>
        <p:txBody>
          <a:bodyPr anchorCtr="0" anchor="ctr" bIns="292100" lIns="292100" spcFirstLastPara="1" rIns="292100" wrap="square" tIns="292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6200">
                <a:solidFill>
                  <a:schemeClr val="lt2"/>
                </a:solidFill>
              </a:rPr>
              <a:t>REFERENCES</a:t>
            </a:r>
            <a:endParaRPr b="1" sz="6200">
              <a:solidFill>
                <a:schemeClr val="lt2"/>
              </a:solidFill>
            </a:endParaRPr>
          </a:p>
        </p:txBody>
      </p:sp>
      <p:grpSp>
        <p:nvGrpSpPr>
          <p:cNvPr id="158" name="Google Shape;158;p29"/>
          <p:cNvGrpSpPr/>
          <p:nvPr/>
        </p:nvGrpSpPr>
        <p:grpSpPr>
          <a:xfrm>
            <a:off x="10389186" y="21373773"/>
            <a:ext cx="587065" cy="599058"/>
            <a:chOff x="3950316" y="3820307"/>
            <a:chExt cx="369805" cy="353782"/>
          </a:xfrm>
        </p:grpSpPr>
        <p:sp>
          <p:nvSpPr>
            <p:cNvPr id="159" name="Google Shape;159;p29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8350" lIns="148350" spcFirstLastPara="1" rIns="148350" wrap="square" tIns="1483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29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8350" lIns="148350" spcFirstLastPara="1" rIns="148350" wrap="square" tIns="1483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29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8350" lIns="148350" spcFirstLastPara="1" rIns="148350" wrap="square" tIns="1483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29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8350" lIns="148350" spcFirstLastPara="1" rIns="148350" wrap="square" tIns="1483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3" name="Google Shape;163;p29"/>
          <p:cNvSpPr txBox="1"/>
          <p:nvPr/>
        </p:nvSpPr>
        <p:spPr>
          <a:xfrm>
            <a:off x="9998275" y="7154188"/>
            <a:ext cx="16002300" cy="3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292100" lIns="292100" spcFirstLastPara="1" rIns="292100" wrap="square" tIns="292100">
            <a:noAutofit/>
          </a:bodyPr>
          <a:lstStyle/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0F49"/>
              </a:buClr>
              <a:buSzPts val="3600"/>
              <a:buFont typeface="Be Vietnam Pro"/>
              <a:buChar char="●"/>
            </a:pPr>
            <a:r>
              <a:rPr lang="en" sz="3600">
                <a:solidFill>
                  <a:srgbClr val="020F49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R</a:t>
            </a:r>
            <a:r>
              <a:rPr lang="en" sz="3600">
                <a:solidFill>
                  <a:srgbClr val="020F49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anked the gene of each sample by magnitude</a:t>
            </a:r>
            <a:endParaRPr sz="3600">
              <a:solidFill>
                <a:srgbClr val="020F49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0F49"/>
              </a:buClr>
              <a:buSzPts val="3600"/>
              <a:buFont typeface="Be Vietnam Pro"/>
              <a:buChar char="●"/>
            </a:pPr>
            <a:r>
              <a:rPr lang="en" sz="3600">
                <a:solidFill>
                  <a:srgbClr val="020F49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Calculated the average value for the genes in the same rank</a:t>
            </a:r>
            <a:endParaRPr sz="3600">
              <a:solidFill>
                <a:srgbClr val="020F49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0F49"/>
              </a:buClr>
              <a:buSzPts val="3600"/>
              <a:buFont typeface="Be Vietnam Pro"/>
              <a:buChar char="●"/>
            </a:pPr>
            <a:r>
              <a:rPr lang="en" sz="3600">
                <a:solidFill>
                  <a:srgbClr val="020F49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Substituted values of all the genes in that rank with average value</a:t>
            </a:r>
            <a:endParaRPr sz="3600">
              <a:solidFill>
                <a:srgbClr val="020F49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457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20F49"/>
              </a:buClr>
              <a:buSzPts val="3600"/>
              <a:buFont typeface="Be Vietnam Pro"/>
              <a:buChar char="●"/>
            </a:pPr>
            <a:r>
              <a:rPr lang="en" sz="3600">
                <a:solidFill>
                  <a:srgbClr val="020F49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After the prior steps have been completed, the genes are then reordered back into their original order.</a:t>
            </a:r>
            <a:endParaRPr sz="3600">
              <a:solidFill>
                <a:srgbClr val="020F49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rgbClr val="020F49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64" name="Google Shape;164;p29"/>
          <p:cNvSpPr txBox="1"/>
          <p:nvPr>
            <p:ph idx="4294967295" type="subTitle"/>
          </p:nvPr>
        </p:nvSpPr>
        <p:spPr>
          <a:xfrm>
            <a:off x="9998285" y="6430747"/>
            <a:ext cx="8457300" cy="622800"/>
          </a:xfrm>
          <a:prstGeom prst="rect">
            <a:avLst/>
          </a:prstGeom>
          <a:ln>
            <a:noFill/>
          </a:ln>
        </p:spPr>
        <p:txBody>
          <a:bodyPr anchorCtr="0" anchor="ctr" bIns="292100" lIns="292100" spcFirstLastPara="1" rIns="292100" wrap="square" tIns="292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100">
                <a:solidFill>
                  <a:schemeClr val="accent1"/>
                </a:solidFill>
              </a:rPr>
              <a:t>QUANTILE NORMALIZATION</a:t>
            </a:r>
            <a:endParaRPr b="1" sz="4100">
              <a:solidFill>
                <a:schemeClr val="accent1"/>
              </a:solidFill>
            </a:endParaRPr>
          </a:p>
        </p:txBody>
      </p:sp>
      <p:grpSp>
        <p:nvGrpSpPr>
          <p:cNvPr id="165" name="Google Shape;165;p29"/>
          <p:cNvGrpSpPr/>
          <p:nvPr/>
        </p:nvGrpSpPr>
        <p:grpSpPr>
          <a:xfrm>
            <a:off x="10389161" y="26844098"/>
            <a:ext cx="587065" cy="599058"/>
            <a:chOff x="3950316" y="3820307"/>
            <a:chExt cx="369805" cy="353782"/>
          </a:xfrm>
        </p:grpSpPr>
        <p:sp>
          <p:nvSpPr>
            <p:cNvPr id="166" name="Google Shape;166;p29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8350" lIns="148350" spcFirstLastPara="1" rIns="148350" wrap="square" tIns="1483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29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8350" lIns="148350" spcFirstLastPara="1" rIns="148350" wrap="square" tIns="1483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29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8350" lIns="148350" spcFirstLastPara="1" rIns="148350" wrap="square" tIns="1483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29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8350" lIns="148350" spcFirstLastPara="1" rIns="148350" wrap="square" tIns="1483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" name="Google Shape;170;p29"/>
          <p:cNvGrpSpPr/>
          <p:nvPr/>
        </p:nvGrpSpPr>
        <p:grpSpPr>
          <a:xfrm>
            <a:off x="10389142" y="14625789"/>
            <a:ext cx="587065" cy="502759"/>
            <a:chOff x="3950316" y="3820307"/>
            <a:chExt cx="369805" cy="353782"/>
          </a:xfrm>
        </p:grpSpPr>
        <p:sp>
          <p:nvSpPr>
            <p:cNvPr id="171" name="Google Shape;171;p29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8350" lIns="148350" spcFirstLastPara="1" rIns="148350" wrap="square" tIns="1483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29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8350" lIns="148350" spcFirstLastPara="1" rIns="148350" wrap="square" tIns="1483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29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8350" lIns="148350" spcFirstLastPara="1" rIns="148350" wrap="square" tIns="1483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" name="Google Shape;174;p29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8350" lIns="148350" spcFirstLastPara="1" rIns="148350" wrap="square" tIns="1483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5" name="Google Shape;175;p29"/>
          <p:cNvGrpSpPr/>
          <p:nvPr/>
        </p:nvGrpSpPr>
        <p:grpSpPr>
          <a:xfrm>
            <a:off x="10389186" y="12662098"/>
            <a:ext cx="587065" cy="599058"/>
            <a:chOff x="3950316" y="3820307"/>
            <a:chExt cx="369805" cy="353782"/>
          </a:xfrm>
        </p:grpSpPr>
        <p:sp>
          <p:nvSpPr>
            <p:cNvPr id="176" name="Google Shape;176;p29"/>
            <p:cNvSpPr/>
            <p:nvPr/>
          </p:nvSpPr>
          <p:spPr>
            <a:xfrm>
              <a:off x="4040561" y="3880991"/>
              <a:ext cx="99802" cy="28383"/>
            </a:xfrm>
            <a:custGeom>
              <a:rect b="b" l="l" r="r" t="t"/>
              <a:pathLst>
                <a:path extrusionOk="0" h="891" w="3133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8350" lIns="148350" spcFirstLastPara="1" rIns="148350" wrap="square" tIns="1483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9"/>
            <p:cNvSpPr/>
            <p:nvPr/>
          </p:nvSpPr>
          <p:spPr>
            <a:xfrm>
              <a:off x="3950316" y="3820307"/>
              <a:ext cx="369805" cy="353782"/>
            </a:xfrm>
            <a:custGeom>
              <a:rect b="b" l="l" r="r" t="t"/>
              <a:pathLst>
                <a:path extrusionOk="0" h="11106" w="11609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8350" lIns="148350" spcFirstLastPara="1" rIns="148350" wrap="square" tIns="1483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" name="Google Shape;178;p29"/>
            <p:cNvSpPr/>
            <p:nvPr/>
          </p:nvSpPr>
          <p:spPr>
            <a:xfrm>
              <a:off x="4098219" y="3850602"/>
              <a:ext cx="101299" cy="195781"/>
            </a:xfrm>
            <a:custGeom>
              <a:rect b="b" l="l" r="r" t="t"/>
              <a:pathLst>
                <a:path extrusionOk="0" h="6146" w="318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8350" lIns="148350" spcFirstLastPara="1" rIns="148350" wrap="square" tIns="1483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" name="Google Shape;179;p29"/>
            <p:cNvSpPr/>
            <p:nvPr/>
          </p:nvSpPr>
          <p:spPr>
            <a:xfrm>
              <a:off x="3981789" y="3849136"/>
              <a:ext cx="103178" cy="198011"/>
            </a:xfrm>
            <a:custGeom>
              <a:rect b="b" l="l" r="r" t="t"/>
              <a:pathLst>
                <a:path extrusionOk="0" h="6216" w="3239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148350" lIns="148350" spcFirstLastPara="1" rIns="148350" wrap="square" tIns="14835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aphicFrame>
        <p:nvGraphicFramePr>
          <p:cNvPr id="180" name="Google Shape;180;p29"/>
          <p:cNvGraphicFramePr/>
          <p:nvPr/>
        </p:nvGraphicFramePr>
        <p:xfrm>
          <a:off x="18847925" y="109416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{260CA759-1C9B-4ADF-A32C-1566AA224E2C}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Class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Precision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Recall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F-1 Score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Died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0.266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0.285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0.275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Survived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0.920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0.913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0.916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81" name="Google Shape;181;p29"/>
          <p:cNvGraphicFramePr/>
          <p:nvPr/>
        </p:nvGraphicFramePr>
        <p:xfrm>
          <a:off x="18866600" y="136405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{260CA759-1C9B-4ADF-A32C-1566AA224E2C}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Class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Precision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Recall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F-1 Score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Died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0.375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0.642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0.473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Survived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0.957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0.881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0.918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82" name="Google Shape;182;p29"/>
          <p:cNvGraphicFramePr/>
          <p:nvPr/>
        </p:nvGraphicFramePr>
        <p:xfrm>
          <a:off x="18866600" y="160424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{260CA759-1C9B-4ADF-A32C-1566AA224E2C}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Class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Precision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Recall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F-1 Score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Died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0.5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0.214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0.3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Survived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0.918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0.976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0.946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83" name="Google Shape;183;p29"/>
          <p:cNvGraphicFramePr/>
          <p:nvPr/>
        </p:nvGraphicFramePr>
        <p:xfrm>
          <a:off x="18875950" y="187891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{260CA759-1C9B-4ADF-A32C-1566AA224E2C}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Class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Precision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Recall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F-1 Score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Died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0.2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0.285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0.235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Survived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0.917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0.874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0.895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84" name="Google Shape;184;p29"/>
          <p:cNvGraphicFramePr/>
          <p:nvPr/>
        </p:nvGraphicFramePr>
        <p:xfrm>
          <a:off x="18838588" y="214536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{260CA759-1C9B-4ADF-A32C-1566AA224E2C}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Class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Precision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Recall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F-1 Score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Died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0.0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0.0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0.0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Survived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0.901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1.0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0.9478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85" name="Google Shape;185;p29"/>
          <p:cNvGraphicFramePr/>
          <p:nvPr/>
        </p:nvGraphicFramePr>
        <p:xfrm>
          <a:off x="18838588" y="23861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{260CA759-1C9B-4ADF-A32C-1566AA224E2C}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Class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Precision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Recall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F-1 Score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Died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0.375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0.643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0.474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Survived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0.957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0.882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0.918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86" name="Google Shape;186;p29"/>
          <p:cNvGraphicFramePr/>
          <p:nvPr/>
        </p:nvGraphicFramePr>
        <p:xfrm>
          <a:off x="18838588" y="26373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{260CA759-1C9B-4ADF-A32C-1566AA224E2C}</a:tableStyleId>
              </a:tblPr>
              <a:tblGrid>
                <a:gridCol w="1809750"/>
                <a:gridCol w="1809750"/>
                <a:gridCol w="1809750"/>
                <a:gridCol w="18097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Class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Precision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Recall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F-1 Score</a:t>
                      </a:r>
                      <a:endParaRPr b="1"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Died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0.75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0.316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0.444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600"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Survived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0.923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0.987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2600">
                          <a:solidFill>
                            <a:srgbClr val="212121"/>
                          </a:solidFill>
                          <a:latin typeface="Be Vietnam Pro"/>
                          <a:ea typeface="Be Vietnam Pro"/>
                          <a:cs typeface="Be Vietnam Pro"/>
                          <a:sym typeface="Be Vietnam Pro"/>
                        </a:rPr>
                        <a:t>0.954</a:t>
                      </a:r>
                      <a:endParaRPr sz="2600">
                        <a:latin typeface="Be Vietnam Pro"/>
                        <a:ea typeface="Be Vietnam Pro"/>
                        <a:cs typeface="Be Vietnam Pro"/>
                        <a:sym typeface="Be Vietnam Pro"/>
                      </a:endParaRPr>
                    </a:p>
                  </a:txBody>
                  <a:tcPr marT="91425" marB="91425" marR="91425" marL="91425">
                    <a:lnL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9050">
                      <a:solidFill>
                        <a:srgbClr val="020F49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pic>
        <p:nvPicPr>
          <p:cNvPr id="187" name="Google Shape;187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78938" y="12143354"/>
            <a:ext cx="6939299" cy="4427072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9"/>
          <p:cNvSpPr txBox="1"/>
          <p:nvPr/>
        </p:nvSpPr>
        <p:spPr>
          <a:xfrm>
            <a:off x="27479088" y="16607250"/>
            <a:ext cx="6939300" cy="11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292100" lIns="292100" spcFirstLastPara="1" rIns="292100" wrap="square" tIns="292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Figure 1. </a:t>
            </a:r>
            <a:r>
              <a:rPr i="1" lang="en" sz="2400">
                <a:latin typeface="Be Vietnam Pro"/>
                <a:ea typeface="Be Vietnam Pro"/>
                <a:cs typeface="Be Vietnam Pro"/>
                <a:sym typeface="Be Vietnam Pro"/>
              </a:rPr>
              <a:t>Top 10 important features for linear SVM </a:t>
            </a:r>
            <a:endParaRPr sz="24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89" name="Google Shape;189;p29"/>
          <p:cNvSpPr txBox="1"/>
          <p:nvPr/>
        </p:nvSpPr>
        <p:spPr>
          <a:xfrm>
            <a:off x="27478938" y="22733975"/>
            <a:ext cx="7239000" cy="11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292100" lIns="292100" spcFirstLastPara="1" rIns="292100" wrap="square" tIns="2921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Figure 2. </a:t>
            </a:r>
            <a:r>
              <a:rPr i="1" lang="en" sz="2400">
                <a:latin typeface="Be Vietnam Pro"/>
                <a:ea typeface="Be Vietnam Pro"/>
                <a:cs typeface="Be Vietnam Pro"/>
                <a:sym typeface="Be Vietnam Pro"/>
              </a:rPr>
              <a:t>Top 10 important features for Decision Tree</a:t>
            </a:r>
            <a:endParaRPr sz="24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90" name="Google Shape;190;p29"/>
          <p:cNvSpPr txBox="1"/>
          <p:nvPr/>
        </p:nvSpPr>
        <p:spPr>
          <a:xfrm>
            <a:off x="26933200" y="25268463"/>
            <a:ext cx="89328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Be Vietnam Pro"/>
              <a:buAutoNum type="arabicPeriod"/>
            </a:pPr>
            <a:r>
              <a:rPr lang="en" sz="1000">
                <a:latin typeface="Be Vietnam Pro"/>
                <a:ea typeface="Be Vietnam Pro"/>
                <a:cs typeface="Be Vietnam Pro"/>
                <a:sym typeface="Be Vietnam Pro"/>
              </a:rPr>
              <a:t>Wright, P. (2023, March 21). Invasive ductal carcinoma (IDC). Invasive Ductal Carcinoma (IDC) | Johns Hopkins Medicine. Retrieved May 1, 2023, from https://www.hopkinsmedicine.org/health/conditions-and-diseases/breast-cancer/invasive-ductal-carcinoma-idc#:~:text=Invasive%20ductal%20carcinoma%2C%20also%20known,of%20all%20breast%20cancer%20diagnoses. </a:t>
            </a:r>
            <a:endParaRPr sz="1000"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Be Vietnam Pro"/>
              <a:buAutoNum type="arabicPeriod"/>
            </a:pPr>
            <a:r>
              <a:rPr lang="en" sz="1000">
                <a:latin typeface="Be Vietnam Pro"/>
                <a:ea typeface="Be Vietnam Pro"/>
                <a:cs typeface="Be Vietnam Pro"/>
                <a:sym typeface="Be Vietnam Pro"/>
              </a:rPr>
              <a:t>Ciriello, G., et al. (2015). Comprehensive Molecular Portraits of Invasive Lobular Breast Cancer. In Cell (Vol. 163, Issue 2, pp. 506–519). Elsevier BV. https://doi.org/10.1016/j.cell.2015.09.033</a:t>
            </a:r>
            <a:endParaRPr sz="1000"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Be Vietnam Pro"/>
              <a:buAutoNum type="arabicPeriod"/>
            </a:pPr>
            <a:r>
              <a:rPr lang="en" sz="1000">
                <a:latin typeface="Be Vietnam Pro"/>
                <a:ea typeface="Be Vietnam Pro"/>
                <a:cs typeface="Be Vietnam Pro"/>
                <a:sym typeface="Be Vietnam Pro"/>
              </a:rPr>
              <a:t>Mayo Foundation for Medical Education and Research. (2022, May 18). Invasive lobular carcinoma. Mayo Clinic. Retrieved May 1, 2023, from https://www.mayoclinic.org/diseases-conditions/invasive-lobular-carcinoma/symptoms-causes/syc-20373973#:~:text=Invasive%20lobular%20carcinoma%20is%20a,other%20areas%20of%20the%20body.</a:t>
            </a:r>
            <a:endParaRPr sz="1000"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Be Vietnam Pro"/>
              <a:buAutoNum type="arabicPeriod"/>
            </a:pPr>
            <a:r>
              <a:rPr lang="en" sz="1000" u="sng">
                <a:solidFill>
                  <a:srgbClr val="1155CC"/>
                </a:solidFill>
                <a:latin typeface="Be Vietnam Pro"/>
                <a:ea typeface="Be Vietnam Pro"/>
                <a:cs typeface="Be Vietnam Pro"/>
                <a:sym typeface="Be Vietnam Pr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https://www.breastcancer.org/types/invasive-lobular-carcinoma</a:t>
            </a:r>
            <a:endParaRPr sz="1000"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Be Vietnam Pro"/>
              <a:buAutoNum type="arabicPeriod"/>
            </a:pPr>
            <a:r>
              <a:rPr lang="en" sz="1000">
                <a:latin typeface="Be Vietnam Pro"/>
                <a:ea typeface="Be Vietnam Pro"/>
                <a:cs typeface="Be Vietnam Pro"/>
                <a:sym typeface="Be Vietnam Pro"/>
              </a:rPr>
              <a:t>American Cancer Society. (2022). Breast cancer. https://www.cancer.org/cancer/breast-cancer.html</a:t>
            </a:r>
            <a:endParaRPr sz="1000"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Be Vietnam Pro"/>
              <a:buAutoNum type="arabicPeriod"/>
            </a:pPr>
            <a:r>
              <a:rPr lang="en" sz="1000">
                <a:latin typeface="Be Vietnam Pro"/>
                <a:ea typeface="Be Vietnam Pro"/>
                <a:cs typeface="Be Vietnam Pro"/>
                <a:sym typeface="Be Vietnam Pro"/>
              </a:rPr>
              <a:t>National Cancer Institute. (2022). Breast cancer genetics. https://www.cancer.gov/types/breast/hp/breast-genetics-qa</a:t>
            </a:r>
            <a:endParaRPr sz="1000"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Be Vietnam Pro"/>
              <a:buAutoNum type="arabicPeriod"/>
            </a:pPr>
            <a:r>
              <a:rPr lang="en" sz="1000">
                <a:latin typeface="Be Vietnam Pro"/>
                <a:ea typeface="Be Vietnam Pro"/>
                <a:cs typeface="Be Vietnam Pro"/>
                <a:sym typeface="Be Vietnam Pro"/>
              </a:rPr>
              <a:t>Perou, C. M., Sorlie, T., Eisen, M. B., van de Rijn, M., Jeffrey, S. S., Rees, C. A., Pollack, J. R., Ross, D. T., Johnsen, H., Akslen, L. A., &amp; Fluge, Ø. (2000). Molecular portraits of human breast tumours. Nature, 406(6797), 747-752. </a:t>
            </a:r>
            <a:r>
              <a:rPr lang="en" sz="1000" u="sng">
                <a:solidFill>
                  <a:srgbClr val="1155CC"/>
                </a:solidFill>
                <a:latin typeface="Be Vietnam Pro"/>
                <a:ea typeface="Be Vietnam Pro"/>
                <a:cs typeface="Be Vietnam Pro"/>
                <a:sym typeface="Be Vietnam Pro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https://doi.org/10.1038/35021093</a:t>
            </a:r>
            <a:endParaRPr sz="1000"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Be Vietnam Pro"/>
              <a:buAutoNum type="arabicPeriod"/>
            </a:pPr>
            <a:r>
              <a:rPr i="1" lang="en" sz="1000">
                <a:latin typeface="Be Vietnam Pro"/>
                <a:ea typeface="Be Vietnam Pro"/>
                <a:cs typeface="Be Vietnam Pro"/>
                <a:sym typeface="Be Vietnam Pro"/>
              </a:rPr>
              <a:t>Trastuzumab</a:t>
            </a:r>
            <a:r>
              <a:rPr lang="en" sz="1000">
                <a:latin typeface="Be Vietnam Pro"/>
                <a:ea typeface="Be Vietnam Pro"/>
                <a:cs typeface="Be Vietnam Pro"/>
                <a:sym typeface="Be Vietnam Pro"/>
              </a:rPr>
              <a:t>. (Herceptin) | Cancer information | Cancer Research UK. (2023, March 29). Retrieved May 1, 2023, from https://www.cancerresearchuk.org/about-cancer/treatment/drugs/trastuzumab#:~:text=Trastuzumab%20is%20a%20targeted%20cancer,stomach%20(gastro%20oesophageal%20junction). </a:t>
            </a:r>
            <a:endParaRPr sz="1000">
              <a:latin typeface="Be Vietnam Pro"/>
              <a:ea typeface="Be Vietnam Pro"/>
              <a:cs typeface="Be Vietnam Pro"/>
              <a:sym typeface="Be Vietnam Pro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Be Vietnam Pro"/>
              <a:buAutoNum type="arabicPeriod"/>
            </a:pPr>
            <a:r>
              <a:rPr lang="en" sz="1000">
                <a:latin typeface="Be Vietnam Pro"/>
                <a:ea typeface="Be Vietnam Pro"/>
                <a:cs typeface="Be Vietnam Pro"/>
                <a:sym typeface="Be Vietnam Pro"/>
              </a:rPr>
              <a:t>Bianchini, G., Balko, J. M., Mayer, I. A., Sanders, M. E., &amp; Gianni, L. (2016). Triple-negative breast cancer: challenges and opportunities of a heterogeneous disease. Nature Reviews Clinical Oncology, 13(11), 674-690. https://doi.org/10.1038/nrclinonc.2016.66</a:t>
            </a:r>
            <a:endParaRPr sz="1000"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91" name="Google Shape;191;p29"/>
          <p:cNvSpPr txBox="1"/>
          <p:nvPr/>
        </p:nvSpPr>
        <p:spPr>
          <a:xfrm>
            <a:off x="18847925" y="12698500"/>
            <a:ext cx="7239000" cy="656100"/>
          </a:xfrm>
          <a:prstGeom prst="rect">
            <a:avLst/>
          </a:prstGeom>
          <a:noFill/>
          <a:ln cap="flat" cmpd="sng" w="19050">
            <a:solidFill>
              <a:srgbClr val="020F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92100" lIns="292100" spcFirstLastPara="1" rIns="292100" wrap="square" tIns="292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Performance statistics for linear SVM </a:t>
            </a:r>
            <a:endParaRPr sz="24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92" name="Google Shape;192;p29"/>
          <p:cNvSpPr txBox="1"/>
          <p:nvPr/>
        </p:nvSpPr>
        <p:spPr>
          <a:xfrm>
            <a:off x="18875950" y="15377800"/>
            <a:ext cx="7239000" cy="656100"/>
          </a:xfrm>
          <a:prstGeom prst="rect">
            <a:avLst/>
          </a:prstGeom>
          <a:noFill/>
          <a:ln cap="flat" cmpd="sng" w="19050">
            <a:solidFill>
              <a:srgbClr val="020F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92100" lIns="292100" spcFirstLastPara="1" rIns="292100" wrap="square" tIns="292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 Performance statistics for untuned MLP</a:t>
            </a:r>
            <a:endParaRPr sz="24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93" name="Google Shape;193;p29"/>
          <p:cNvSpPr txBox="1"/>
          <p:nvPr/>
        </p:nvSpPr>
        <p:spPr>
          <a:xfrm>
            <a:off x="18875950" y="17767813"/>
            <a:ext cx="7239000" cy="656100"/>
          </a:xfrm>
          <a:prstGeom prst="rect">
            <a:avLst/>
          </a:prstGeom>
          <a:noFill/>
          <a:ln cap="flat" cmpd="sng" w="19050">
            <a:solidFill>
              <a:srgbClr val="020F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92100" lIns="292100" spcFirstLastPara="1" rIns="292100" wrap="square" tIns="292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 Performance statistics </a:t>
            </a:r>
            <a:r>
              <a:rPr lang="en" sz="24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for </a:t>
            </a:r>
            <a:r>
              <a:rPr lang="en" sz="24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tuned MLP</a:t>
            </a:r>
            <a:endParaRPr sz="24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94" name="Google Shape;194;p29"/>
          <p:cNvSpPr txBox="1"/>
          <p:nvPr/>
        </p:nvSpPr>
        <p:spPr>
          <a:xfrm>
            <a:off x="18875950" y="20530625"/>
            <a:ext cx="7239000" cy="656100"/>
          </a:xfrm>
          <a:prstGeom prst="rect">
            <a:avLst/>
          </a:prstGeom>
          <a:noFill/>
          <a:ln cap="flat" cmpd="sng" w="19050">
            <a:solidFill>
              <a:srgbClr val="020F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92100" lIns="292100" spcFirstLastPara="1" rIns="292100" wrap="square" tIns="292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Performance statistics for Decision Tree</a:t>
            </a:r>
            <a:endParaRPr sz="24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95" name="Google Shape;195;p29"/>
          <p:cNvSpPr txBox="1"/>
          <p:nvPr/>
        </p:nvSpPr>
        <p:spPr>
          <a:xfrm>
            <a:off x="18838600" y="23190950"/>
            <a:ext cx="7239000" cy="656100"/>
          </a:xfrm>
          <a:prstGeom prst="rect">
            <a:avLst/>
          </a:prstGeom>
          <a:noFill/>
          <a:ln cap="flat" cmpd="sng" w="19050">
            <a:solidFill>
              <a:srgbClr val="020F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92100" lIns="292100" spcFirstLastPara="1" rIns="292100" wrap="square" tIns="292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 Performance statistics for KNN</a:t>
            </a:r>
            <a:endParaRPr sz="24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96" name="Google Shape;196;p29"/>
          <p:cNvSpPr txBox="1"/>
          <p:nvPr/>
        </p:nvSpPr>
        <p:spPr>
          <a:xfrm>
            <a:off x="18838600" y="25588100"/>
            <a:ext cx="7239000" cy="599100"/>
          </a:xfrm>
          <a:prstGeom prst="rect">
            <a:avLst/>
          </a:prstGeom>
          <a:noFill/>
          <a:ln cap="flat" cmpd="sng" w="19050">
            <a:solidFill>
              <a:srgbClr val="020F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92100" lIns="292100" spcFirstLastPara="1" rIns="292100" wrap="square" tIns="292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Performance statistics for Naive Bayes</a:t>
            </a:r>
            <a:endParaRPr sz="24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  <p:sp>
        <p:nvSpPr>
          <p:cNvPr id="197" name="Google Shape;197;p29"/>
          <p:cNvSpPr txBox="1"/>
          <p:nvPr/>
        </p:nvSpPr>
        <p:spPr>
          <a:xfrm>
            <a:off x="18807188" y="28110325"/>
            <a:ext cx="7239000" cy="599100"/>
          </a:xfrm>
          <a:prstGeom prst="rect">
            <a:avLst/>
          </a:prstGeom>
          <a:noFill/>
          <a:ln cap="flat" cmpd="sng" w="19050">
            <a:solidFill>
              <a:srgbClr val="020F4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292100" lIns="292100" spcFirstLastPara="1" rIns="292100" wrap="square" tIns="2921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accent2"/>
                </a:solidFill>
                <a:latin typeface="Be Vietnam Pro"/>
                <a:ea typeface="Be Vietnam Pro"/>
                <a:cs typeface="Be Vietnam Pro"/>
                <a:sym typeface="Be Vietnam Pro"/>
              </a:rPr>
              <a:t>Performance statistics for Random Forest</a:t>
            </a:r>
            <a:endParaRPr sz="2400">
              <a:solidFill>
                <a:schemeClr val="accent2"/>
              </a:solidFill>
              <a:latin typeface="Be Vietnam Pro"/>
              <a:ea typeface="Be Vietnam Pro"/>
              <a:cs typeface="Be Vietnam Pro"/>
              <a:sym typeface="Be Vietnam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Political Geography Research Poster by Slidesgo">
  <a:themeElements>
    <a:clrScheme name="Simple Light">
      <a:dk1>
        <a:srgbClr val="FFFFFF"/>
      </a:dk1>
      <a:lt1>
        <a:srgbClr val="D9D9D9"/>
      </a:lt1>
      <a:dk2>
        <a:srgbClr val="6EC388"/>
      </a:dk2>
      <a:lt2>
        <a:srgbClr val="1717DD"/>
      </a:lt2>
      <a:accent1>
        <a:srgbClr val="182F8C"/>
      </a:accent1>
      <a:accent2>
        <a:srgbClr val="020F49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020F4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